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3" r:id="rId2"/>
  </p:sldIdLst>
  <p:sldSz cx="21383625" cy="30275213"/>
  <p:notesSz cx="30275213" cy="42803763"/>
  <p:defaultTextStyle>
    <a:defPPr>
      <a:defRPr lang="en-US"/>
    </a:defPPr>
    <a:lvl1pPr marL="0" algn="l" defTabSz="4572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orld Cafe" id="{AD0E48A7-AA7F-4FCD-A986-FF0A79E48F78}">
          <p14:sldIdLst>
            <p14:sldId id="263"/>
          </p14:sldIdLst>
        </p14:section>
        <p14:section name="Fishbowl" id="{B3759CB3-506D-4CBC-9D90-6824122467A8}">
          <p14:sldIdLst/>
        </p14:section>
        <p14:section name="Sonstiges" id="{3D068577-361E-414E-A060-7B8FC56B6D66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144" userDrawn="1">
          <p15:clr>
            <a:srgbClr val="A4A3A4"/>
          </p15:clr>
        </p15:guide>
        <p15:guide id="2" pos="696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89B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835884D-8882-21F8-14C0-585CDFA1B8BE}">
  <a:tblStyle styleId="{0835884D-8882-21F8-14C0-585CDFA1B8BE}" styleName="Medium Style 2 - Accent 1">
    <a:wholeTbl>
      <a:tcTxStyle>
        <a:fontRef idx="minor"/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/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/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/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/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6EC959A3-4F5B-245F-3B4B-49AB9C79D427}" styleName="Keine Formatvorlage, Tabellenraster">
    <a:wholeTbl>
      <a:tcTxStyle>
        <a:fontRef idx="minor">
          <a:srgbClr val="000000"/>
        </a:fontRef>
        <a:schemeClr val="tx1"/>
      </a:tcTxStyle>
      <a:tcStyle>
        <a:tcBdr>
          <a:left>
            <a:ln w="12700">
              <a:solidFill>
                <a:schemeClr val="tx1"/>
              </a:solidFill>
            </a:ln>
          </a:left>
          <a:right>
            <a:ln w="12700">
              <a:solidFill>
                <a:schemeClr val="tx1"/>
              </a:solidFill>
            </a:ln>
          </a:right>
          <a:top>
            <a:ln w="12700">
              <a:solidFill>
                <a:schemeClr val="tx1"/>
              </a:solidFill>
            </a:ln>
          </a:top>
          <a:bottom>
            <a:ln w="12700">
              <a:solidFill>
                <a:schemeClr val="tx1"/>
              </a:solidFill>
            </a:ln>
          </a:bottom>
          <a:insideH>
            <a:ln w="12700">
              <a:solidFill>
                <a:schemeClr val="tx1"/>
              </a:solidFill>
            </a:ln>
          </a:insideH>
          <a:insideV>
            <a:ln w="12700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</a:tcStyle>
    </a:band1H>
    <a:band2H>
      <a:tcStyle>
        <a:tcBdr/>
      </a:tcStyle>
    </a:band2H>
    <a:band1V>
      <a:tcStyle>
        <a:tcBdr/>
      </a:tcStyle>
    </a:band1V>
    <a:band2V>
      <a:tcStyle>
        <a:tcBdr/>
      </a:tcStyle>
    </a:band2V>
    <a:lastCol>
      <a:tcStyle>
        <a:tcBdr/>
      </a:tcStyle>
    </a:lastCol>
    <a:firstCol>
      <a:tcStyle>
        <a:tcBdr/>
      </a:tcStyle>
    </a:firstCol>
    <a:lastRow>
      <a:tcStyle>
        <a:tcBdr/>
      </a:tcStyle>
    </a:lastRow>
    <a:seCell>
      <a:tcStyle>
        <a:tcBdr/>
      </a:tcStyle>
    </a:seCell>
    <a:swCell>
      <a:tcStyle>
        <a:tcBdr/>
      </a:tcStyle>
    </a:swCell>
    <a:firstRow>
      <a:tcStyle>
        <a:tcBdr/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136"/>
    <p:restoredTop sz="96281"/>
  </p:normalViewPr>
  <p:slideViewPr>
    <p:cSldViewPr>
      <p:cViewPr varScale="1">
        <p:scale>
          <a:sx n="27" d="100"/>
          <a:sy n="27" d="100"/>
        </p:scale>
        <p:origin x="2536" y="296"/>
      </p:cViewPr>
      <p:guideLst>
        <p:guide orient="horz" pos="1144"/>
        <p:guide pos="6962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13119296" cy="214568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17149180" y="0"/>
            <a:ext cx="13119296" cy="214568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8FA03F-3649-3649-83D1-3DCB9216F1CD}" type="datetimeFigureOut">
              <a:rPr lang="de-DE" smtClean="0"/>
              <a:t>10.08.26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0037763" y="5351463"/>
            <a:ext cx="10199687" cy="14444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3027185" y="20599493"/>
            <a:ext cx="24220844" cy="1685351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40658076"/>
            <a:ext cx="13119296" cy="2145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17149180" y="40658076"/>
            <a:ext cx="13119296" cy="2145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798ACA-47D0-EC4B-8077-71A802A2FF6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4991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T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1603772" y="4954766"/>
            <a:ext cx="18176081" cy="10540259"/>
          </a:xfrm>
        </p:spPr>
        <p:txBody>
          <a:bodyPr anchor="b"/>
          <a:lstStyle>
            <a:lvl1pPr algn="ctr">
              <a:defRPr sz="13239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2672953" y="15901498"/>
            <a:ext cx="16037719" cy="7309499"/>
          </a:xfrm>
        </p:spPr>
        <p:txBody>
          <a:bodyPr/>
          <a:lstStyle>
            <a:lvl1pPr marL="0" indent="0" algn="ctr">
              <a:buNone/>
              <a:defRPr sz="5296"/>
            </a:lvl1pPr>
            <a:lvl2pPr marL="1008370" indent="0" algn="ctr">
              <a:buNone/>
              <a:defRPr sz="4421"/>
            </a:lvl2pPr>
            <a:lvl3pPr marL="2016740" indent="0" algn="ctr">
              <a:buNone/>
              <a:defRPr sz="3972"/>
            </a:lvl3pPr>
            <a:lvl4pPr marL="3025110" indent="0" algn="ctr">
              <a:buNone/>
              <a:defRPr sz="3522"/>
            </a:lvl4pPr>
            <a:lvl5pPr marL="4033481" indent="0" algn="ctr">
              <a:buNone/>
              <a:defRPr sz="3522"/>
            </a:lvl5pPr>
            <a:lvl6pPr marL="5041851" indent="0" algn="ctr">
              <a:buNone/>
              <a:defRPr sz="3522"/>
            </a:lvl6pPr>
            <a:lvl7pPr marL="6050221" indent="0" algn="ctr">
              <a:buNone/>
              <a:defRPr sz="3522"/>
            </a:lvl7pPr>
            <a:lvl8pPr marL="7058592" indent="0" algn="ctr">
              <a:buNone/>
              <a:defRPr sz="3522"/>
            </a:lvl8pPr>
            <a:lvl9pPr marL="8066962" indent="0" algn="ctr">
              <a:buNone/>
              <a:defRPr sz="3522"/>
            </a:lvl9pPr>
          </a:lstStyle>
          <a:p>
            <a:pPr>
              <a:defRPr/>
            </a:pPr>
            <a:r>
              <a:rPr lang="de-DE"/>
              <a:t>Master-Untertitelformat bearbeiten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8534DF5-9210-475B-8919-6032A0820FCD}" type="datetimeFigureOut">
              <a:rPr lang="de-DE"/>
              <a:t>10.08.26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5FB7D24-72EF-4061-BC66-B2807E270E3C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el und vertikaler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8534DF5-9210-475B-8919-6032A0820FCD}" type="datetimeFigureOut">
              <a:rPr lang="de-DE"/>
              <a:t>10.08.26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5FB7D24-72EF-4061-BC66-B2807E270E3C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Vertikaler Titel u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15302658" y="1611875"/>
            <a:ext cx="4610844" cy="25656844"/>
          </a:xfrm>
        </p:spPr>
        <p:txBody>
          <a:bodyPr vert="eaVert"/>
          <a:lstStyle/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1470126" y="1611875"/>
            <a:ext cx="13565237" cy="25656844"/>
          </a:xfrm>
        </p:spPr>
        <p:txBody>
          <a:bodyPr vert="eaVert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8534DF5-9210-475B-8919-6032A0820FCD}" type="datetimeFigureOut">
              <a:rPr lang="de-DE"/>
              <a:t>10.08.26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5FB7D24-72EF-4061-BC66-B2807E270E3C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el und 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8534DF5-9210-475B-8919-6032A0820FCD}" type="datetimeFigureOut">
              <a:rPr lang="de-DE"/>
              <a:t>10.08.26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5FB7D24-72EF-4061-BC66-B2807E270E3C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Abschnitts-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1458988" y="7547789"/>
            <a:ext cx="18443377" cy="12593645"/>
          </a:xfrm>
        </p:spPr>
        <p:txBody>
          <a:bodyPr anchor="b"/>
          <a:lstStyle>
            <a:lvl1pPr>
              <a:defRPr sz="13239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458988" y="20260575"/>
            <a:ext cx="18443377" cy="6622701"/>
          </a:xfrm>
        </p:spPr>
        <p:txBody>
          <a:bodyPr/>
          <a:lstStyle>
            <a:lvl1pPr marL="0" indent="0">
              <a:buNone/>
              <a:defRPr sz="5296">
                <a:solidFill>
                  <a:schemeClr val="tx1"/>
                </a:solidFill>
              </a:defRPr>
            </a:lvl1pPr>
            <a:lvl2pPr marL="1008370" indent="0">
              <a:buNone/>
              <a:defRPr sz="4421">
                <a:solidFill>
                  <a:schemeClr val="tx1">
                    <a:tint val="75000"/>
                  </a:schemeClr>
                </a:solidFill>
              </a:defRPr>
            </a:lvl2pPr>
            <a:lvl3pPr marL="2016740" indent="0">
              <a:buNone/>
              <a:defRPr sz="3972">
                <a:solidFill>
                  <a:schemeClr val="tx1">
                    <a:tint val="75000"/>
                  </a:schemeClr>
                </a:solidFill>
              </a:defRPr>
            </a:lvl3pPr>
            <a:lvl4pPr marL="3025110" indent="0">
              <a:buNone/>
              <a:defRPr sz="3522">
                <a:solidFill>
                  <a:schemeClr val="tx1">
                    <a:tint val="75000"/>
                  </a:schemeClr>
                </a:solidFill>
              </a:defRPr>
            </a:lvl4pPr>
            <a:lvl5pPr marL="4033481" indent="0">
              <a:buNone/>
              <a:defRPr sz="3522">
                <a:solidFill>
                  <a:schemeClr val="tx1">
                    <a:tint val="75000"/>
                  </a:schemeClr>
                </a:solidFill>
              </a:defRPr>
            </a:lvl5pPr>
            <a:lvl6pPr marL="5041851" indent="0">
              <a:buNone/>
              <a:defRPr sz="3522">
                <a:solidFill>
                  <a:schemeClr val="tx1">
                    <a:tint val="75000"/>
                  </a:schemeClr>
                </a:solidFill>
              </a:defRPr>
            </a:lvl6pPr>
            <a:lvl7pPr marL="6050221" indent="0">
              <a:buNone/>
              <a:defRPr sz="3522">
                <a:solidFill>
                  <a:schemeClr val="tx1">
                    <a:tint val="75000"/>
                  </a:schemeClr>
                </a:solidFill>
              </a:defRPr>
            </a:lvl7pPr>
            <a:lvl8pPr marL="7058592" indent="0">
              <a:buNone/>
              <a:defRPr sz="3522">
                <a:solidFill>
                  <a:schemeClr val="tx1">
                    <a:tint val="75000"/>
                  </a:schemeClr>
                </a:solidFill>
              </a:defRPr>
            </a:lvl8pPr>
            <a:lvl9pPr marL="8066962" indent="0">
              <a:buNone/>
              <a:defRPr sz="352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8534DF5-9210-475B-8919-6032A0820FCD}" type="datetimeFigureOut">
              <a:rPr lang="de-DE"/>
              <a:t>10.08.26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5FB7D24-72EF-4061-BC66-B2807E270E3C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Zwei Inhal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1470125" y="8059374"/>
            <a:ext cx="9088040" cy="19209344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10825461" y="8059374"/>
            <a:ext cx="9088040" cy="19209344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8534DF5-9210-475B-8919-6032A0820FCD}" type="datetimeFigureOut">
              <a:rPr lang="de-DE"/>
              <a:t>10.08.26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5FB7D24-72EF-4061-BC66-B2807E270E3C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Vergleich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1472909" y="1611882"/>
            <a:ext cx="18443377" cy="5851808"/>
          </a:xfr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472912" y="7421634"/>
            <a:ext cx="9046274" cy="3637228"/>
          </a:xfrm>
        </p:spPr>
        <p:txBody>
          <a:bodyPr anchor="b"/>
          <a:lstStyle>
            <a:lvl1pPr marL="0" indent="0">
              <a:buNone/>
              <a:defRPr sz="5296" b="1"/>
            </a:lvl1pPr>
            <a:lvl2pPr marL="1008370" indent="0">
              <a:buNone/>
              <a:defRPr sz="4421" b="1"/>
            </a:lvl2pPr>
            <a:lvl3pPr marL="2016740" indent="0">
              <a:buNone/>
              <a:defRPr sz="3972" b="1"/>
            </a:lvl3pPr>
            <a:lvl4pPr marL="3025110" indent="0">
              <a:buNone/>
              <a:defRPr sz="3522" b="1"/>
            </a:lvl4pPr>
            <a:lvl5pPr marL="4033481" indent="0">
              <a:buNone/>
              <a:defRPr sz="3522" b="1"/>
            </a:lvl5pPr>
            <a:lvl6pPr marL="5041851" indent="0">
              <a:buNone/>
              <a:defRPr sz="3522" b="1"/>
            </a:lvl6pPr>
            <a:lvl7pPr marL="6050221" indent="0">
              <a:buNone/>
              <a:defRPr sz="3522" b="1"/>
            </a:lvl7pPr>
            <a:lvl8pPr marL="7058592" indent="0">
              <a:buNone/>
              <a:defRPr sz="3522" b="1"/>
            </a:lvl8pPr>
            <a:lvl9pPr marL="8066962" indent="0">
              <a:buNone/>
              <a:defRPr sz="3522" b="1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1472912" y="11058864"/>
            <a:ext cx="9046274" cy="16265921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10825461" y="7421634"/>
            <a:ext cx="9090826" cy="3637228"/>
          </a:xfrm>
        </p:spPr>
        <p:txBody>
          <a:bodyPr anchor="b"/>
          <a:lstStyle>
            <a:lvl1pPr marL="0" indent="0">
              <a:buNone/>
              <a:defRPr sz="5296" b="1"/>
            </a:lvl1pPr>
            <a:lvl2pPr marL="1008370" indent="0">
              <a:buNone/>
              <a:defRPr sz="4421" b="1"/>
            </a:lvl2pPr>
            <a:lvl3pPr marL="2016740" indent="0">
              <a:buNone/>
              <a:defRPr sz="3972" b="1"/>
            </a:lvl3pPr>
            <a:lvl4pPr marL="3025110" indent="0">
              <a:buNone/>
              <a:defRPr sz="3522" b="1"/>
            </a:lvl4pPr>
            <a:lvl5pPr marL="4033481" indent="0">
              <a:buNone/>
              <a:defRPr sz="3522" b="1"/>
            </a:lvl5pPr>
            <a:lvl6pPr marL="5041851" indent="0">
              <a:buNone/>
              <a:defRPr sz="3522" b="1"/>
            </a:lvl6pPr>
            <a:lvl7pPr marL="6050221" indent="0">
              <a:buNone/>
              <a:defRPr sz="3522" b="1"/>
            </a:lvl7pPr>
            <a:lvl8pPr marL="7058592" indent="0">
              <a:buNone/>
              <a:defRPr sz="3522" b="1"/>
            </a:lvl8pPr>
            <a:lvl9pPr marL="8066962" indent="0">
              <a:buNone/>
              <a:defRPr sz="3522" b="1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10825461" y="11058864"/>
            <a:ext cx="9090826" cy="16265921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8534DF5-9210-475B-8919-6032A0820FCD}" type="datetimeFigureOut">
              <a:rPr lang="de-DE"/>
              <a:t>10.08.26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5FB7D24-72EF-4061-BC66-B2807E270E3C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Nur Tite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8534DF5-9210-475B-8919-6032A0820FCD}" type="datetimeFigureOut">
              <a:rPr lang="de-DE"/>
              <a:t>10.08.26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5FB7D24-72EF-4061-BC66-B2807E270E3C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8534DF5-9210-475B-8919-6032A0820FCD}" type="datetimeFigureOut">
              <a:rPr lang="de-DE"/>
              <a:t>10.08.26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5FB7D24-72EF-4061-BC66-B2807E270E3C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Inhalt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1472909" y="2018348"/>
            <a:ext cx="6896776" cy="7064216"/>
          </a:xfrm>
        </p:spPr>
        <p:txBody>
          <a:bodyPr anchor="b"/>
          <a:lstStyle>
            <a:lvl1pPr>
              <a:defRPr sz="7069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9090826" y="4359077"/>
            <a:ext cx="10825460" cy="21515024"/>
          </a:xfrm>
        </p:spPr>
        <p:txBody>
          <a:bodyPr/>
          <a:lstStyle>
            <a:lvl1pPr>
              <a:defRPr sz="7069"/>
            </a:lvl1pPr>
            <a:lvl2pPr>
              <a:defRPr sz="6170"/>
            </a:lvl2pPr>
            <a:lvl3pPr>
              <a:defRPr sz="5296"/>
            </a:lvl3pPr>
            <a:lvl4pPr>
              <a:defRPr sz="4421"/>
            </a:lvl4pPr>
            <a:lvl5pPr>
              <a:defRPr sz="4421"/>
            </a:lvl5pPr>
            <a:lvl6pPr>
              <a:defRPr sz="4421"/>
            </a:lvl6pPr>
            <a:lvl7pPr>
              <a:defRPr sz="4421"/>
            </a:lvl7pPr>
            <a:lvl8pPr>
              <a:defRPr sz="4421"/>
            </a:lvl8pPr>
            <a:lvl9pPr>
              <a:defRPr sz="4421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1472909" y="9082565"/>
            <a:ext cx="6896776" cy="16826573"/>
          </a:xfrm>
        </p:spPr>
        <p:txBody>
          <a:bodyPr/>
          <a:lstStyle>
            <a:lvl1pPr marL="0" indent="0">
              <a:buNone/>
              <a:defRPr sz="3522"/>
            </a:lvl1pPr>
            <a:lvl2pPr marL="1008370" indent="0">
              <a:buNone/>
              <a:defRPr sz="3098"/>
            </a:lvl2pPr>
            <a:lvl3pPr marL="2016740" indent="0">
              <a:buNone/>
              <a:defRPr sz="2648"/>
            </a:lvl3pPr>
            <a:lvl4pPr marL="3025110" indent="0">
              <a:buNone/>
              <a:defRPr sz="2198"/>
            </a:lvl4pPr>
            <a:lvl5pPr marL="4033481" indent="0">
              <a:buNone/>
              <a:defRPr sz="2198"/>
            </a:lvl5pPr>
            <a:lvl6pPr marL="5041851" indent="0">
              <a:buNone/>
              <a:defRPr sz="2198"/>
            </a:lvl6pPr>
            <a:lvl7pPr marL="6050221" indent="0">
              <a:buNone/>
              <a:defRPr sz="2198"/>
            </a:lvl7pPr>
            <a:lvl8pPr marL="7058592" indent="0">
              <a:buNone/>
              <a:defRPr sz="2198"/>
            </a:lvl8pPr>
            <a:lvl9pPr marL="8066962" indent="0">
              <a:buNone/>
              <a:defRPr sz="2198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8534DF5-9210-475B-8919-6032A0820FCD}" type="datetimeFigureOut">
              <a:rPr lang="de-DE"/>
              <a:t>10.08.26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5FB7D24-72EF-4061-BC66-B2807E270E3C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Bild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1472909" y="2018348"/>
            <a:ext cx="6896776" cy="7064216"/>
          </a:xfrm>
        </p:spPr>
        <p:txBody>
          <a:bodyPr anchor="b"/>
          <a:lstStyle>
            <a:lvl1pPr>
              <a:defRPr sz="7069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 bwMode="auto">
          <a:xfrm>
            <a:off x="9090826" y="4359077"/>
            <a:ext cx="10825460" cy="21515024"/>
          </a:xfrm>
        </p:spPr>
        <p:txBody>
          <a:bodyPr anchor="t"/>
          <a:lstStyle>
            <a:lvl1pPr marL="0" indent="0">
              <a:buNone/>
              <a:defRPr sz="7069"/>
            </a:lvl1pPr>
            <a:lvl2pPr marL="1008370" indent="0">
              <a:buNone/>
              <a:defRPr sz="6170"/>
            </a:lvl2pPr>
            <a:lvl3pPr marL="2016740" indent="0">
              <a:buNone/>
              <a:defRPr sz="5296"/>
            </a:lvl3pPr>
            <a:lvl4pPr marL="3025110" indent="0">
              <a:buNone/>
              <a:defRPr sz="4421"/>
            </a:lvl4pPr>
            <a:lvl5pPr marL="4033481" indent="0">
              <a:buNone/>
              <a:defRPr sz="4421"/>
            </a:lvl5pPr>
            <a:lvl6pPr marL="5041851" indent="0">
              <a:buNone/>
              <a:defRPr sz="4421"/>
            </a:lvl6pPr>
            <a:lvl7pPr marL="6050221" indent="0">
              <a:buNone/>
              <a:defRPr sz="4421"/>
            </a:lvl7pPr>
            <a:lvl8pPr marL="7058592" indent="0">
              <a:buNone/>
              <a:defRPr sz="4421"/>
            </a:lvl8pPr>
            <a:lvl9pPr marL="8066962" indent="0">
              <a:buNone/>
              <a:defRPr sz="4421"/>
            </a:lvl9pPr>
          </a:lstStyle>
          <a:p>
            <a:pPr>
              <a:defRPr/>
            </a:pPr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1472909" y="9082565"/>
            <a:ext cx="6896776" cy="16826573"/>
          </a:xfrm>
        </p:spPr>
        <p:txBody>
          <a:bodyPr/>
          <a:lstStyle>
            <a:lvl1pPr marL="0" indent="0">
              <a:buNone/>
              <a:defRPr sz="3522"/>
            </a:lvl1pPr>
            <a:lvl2pPr marL="1008370" indent="0">
              <a:buNone/>
              <a:defRPr sz="3098"/>
            </a:lvl2pPr>
            <a:lvl3pPr marL="2016740" indent="0">
              <a:buNone/>
              <a:defRPr sz="2648"/>
            </a:lvl3pPr>
            <a:lvl4pPr marL="3025110" indent="0">
              <a:buNone/>
              <a:defRPr sz="2198"/>
            </a:lvl4pPr>
            <a:lvl5pPr marL="4033481" indent="0">
              <a:buNone/>
              <a:defRPr sz="2198"/>
            </a:lvl5pPr>
            <a:lvl6pPr marL="5041851" indent="0">
              <a:buNone/>
              <a:defRPr sz="2198"/>
            </a:lvl6pPr>
            <a:lvl7pPr marL="6050221" indent="0">
              <a:buNone/>
              <a:defRPr sz="2198"/>
            </a:lvl7pPr>
            <a:lvl8pPr marL="7058592" indent="0">
              <a:buNone/>
              <a:defRPr sz="2198"/>
            </a:lvl8pPr>
            <a:lvl9pPr marL="8066962" indent="0">
              <a:buNone/>
              <a:defRPr sz="2198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8534DF5-9210-475B-8919-6032A0820FCD}" type="datetimeFigureOut">
              <a:rPr lang="de-DE"/>
              <a:t>10.08.26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5FB7D24-72EF-4061-BC66-B2807E270E3C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1470124" y="1611882"/>
            <a:ext cx="18443377" cy="5851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470124" y="8059374"/>
            <a:ext cx="18443377" cy="192093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1470125" y="28060644"/>
            <a:ext cx="4811316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64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8534DF5-9210-475B-8919-6032A0820FCD}" type="datetimeFigureOut">
              <a:rPr lang="de-DE"/>
              <a:t>10.08.26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7083326" y="28060644"/>
            <a:ext cx="7216973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64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15102185" y="28060644"/>
            <a:ext cx="4811316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64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5FB7D24-72EF-4061-BC66-B2807E270E3C}" type="slidenum">
              <a:rPr lang="de-DE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2016740">
        <a:lnSpc>
          <a:spcPct val="90000"/>
        </a:lnSpc>
        <a:spcBef>
          <a:spcPts val="0"/>
        </a:spcBef>
        <a:buNone/>
        <a:defRPr sz="9692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04185" indent="-504185" algn="l" defTabSz="2016740">
        <a:lnSpc>
          <a:spcPct val="90000"/>
        </a:lnSpc>
        <a:spcBef>
          <a:spcPts val="2206"/>
        </a:spcBef>
        <a:buFont typeface="Arial"/>
        <a:buChar char="•"/>
        <a:defRPr sz="6170">
          <a:solidFill>
            <a:schemeClr val="tx1"/>
          </a:solidFill>
          <a:latin typeface="+mn-lt"/>
          <a:ea typeface="+mn-ea"/>
          <a:cs typeface="+mn-cs"/>
        </a:defRPr>
      </a:lvl1pPr>
      <a:lvl2pPr marL="1512555" indent="-504185" algn="l" defTabSz="2016740">
        <a:lnSpc>
          <a:spcPct val="90000"/>
        </a:lnSpc>
        <a:spcBef>
          <a:spcPts val="1103"/>
        </a:spcBef>
        <a:buFont typeface="Arial"/>
        <a:buChar char="•"/>
        <a:defRPr sz="5296">
          <a:solidFill>
            <a:schemeClr val="tx1"/>
          </a:solidFill>
          <a:latin typeface="+mn-lt"/>
          <a:ea typeface="+mn-ea"/>
          <a:cs typeface="+mn-cs"/>
        </a:defRPr>
      </a:lvl2pPr>
      <a:lvl3pPr marL="2520926" indent="-504185" algn="l" defTabSz="2016740">
        <a:lnSpc>
          <a:spcPct val="90000"/>
        </a:lnSpc>
        <a:spcBef>
          <a:spcPts val="1103"/>
        </a:spcBef>
        <a:buFont typeface="Arial"/>
        <a:buChar char="•"/>
        <a:defRPr sz="4421">
          <a:solidFill>
            <a:schemeClr val="tx1"/>
          </a:solidFill>
          <a:latin typeface="+mn-lt"/>
          <a:ea typeface="+mn-ea"/>
          <a:cs typeface="+mn-cs"/>
        </a:defRPr>
      </a:lvl3pPr>
      <a:lvl4pPr marL="3529296" indent="-504185" algn="l" defTabSz="2016740">
        <a:lnSpc>
          <a:spcPct val="90000"/>
        </a:lnSpc>
        <a:spcBef>
          <a:spcPts val="1103"/>
        </a:spcBef>
        <a:buFont typeface="Arial"/>
        <a:buChar char="•"/>
        <a:defRPr sz="3972">
          <a:solidFill>
            <a:schemeClr val="tx1"/>
          </a:solidFill>
          <a:latin typeface="+mn-lt"/>
          <a:ea typeface="+mn-ea"/>
          <a:cs typeface="+mn-cs"/>
        </a:defRPr>
      </a:lvl4pPr>
      <a:lvl5pPr marL="4537666" indent="-504185" algn="l" defTabSz="2016740">
        <a:lnSpc>
          <a:spcPct val="90000"/>
        </a:lnSpc>
        <a:spcBef>
          <a:spcPts val="1103"/>
        </a:spcBef>
        <a:buFont typeface="Arial"/>
        <a:buChar char="•"/>
        <a:defRPr sz="3972">
          <a:solidFill>
            <a:schemeClr val="tx1"/>
          </a:solidFill>
          <a:latin typeface="+mn-lt"/>
          <a:ea typeface="+mn-ea"/>
          <a:cs typeface="+mn-cs"/>
        </a:defRPr>
      </a:lvl5pPr>
      <a:lvl6pPr marL="5546036" indent="-504185" algn="l" defTabSz="2016740">
        <a:lnSpc>
          <a:spcPct val="90000"/>
        </a:lnSpc>
        <a:spcBef>
          <a:spcPts val="1103"/>
        </a:spcBef>
        <a:buFont typeface="Arial"/>
        <a:buChar char="•"/>
        <a:defRPr sz="3972">
          <a:solidFill>
            <a:schemeClr val="tx1"/>
          </a:solidFill>
          <a:latin typeface="+mn-lt"/>
          <a:ea typeface="+mn-ea"/>
          <a:cs typeface="+mn-cs"/>
        </a:defRPr>
      </a:lvl6pPr>
      <a:lvl7pPr marL="6554406" indent="-504185" algn="l" defTabSz="2016740">
        <a:lnSpc>
          <a:spcPct val="90000"/>
        </a:lnSpc>
        <a:spcBef>
          <a:spcPts val="1103"/>
        </a:spcBef>
        <a:buFont typeface="Arial"/>
        <a:buChar char="•"/>
        <a:defRPr sz="3972">
          <a:solidFill>
            <a:schemeClr val="tx1"/>
          </a:solidFill>
          <a:latin typeface="+mn-lt"/>
          <a:ea typeface="+mn-ea"/>
          <a:cs typeface="+mn-cs"/>
        </a:defRPr>
      </a:lvl7pPr>
      <a:lvl8pPr marL="7562776" indent="-504185" algn="l" defTabSz="2016740">
        <a:lnSpc>
          <a:spcPct val="90000"/>
        </a:lnSpc>
        <a:spcBef>
          <a:spcPts val="1103"/>
        </a:spcBef>
        <a:buFont typeface="Arial"/>
        <a:buChar char="•"/>
        <a:defRPr sz="3972">
          <a:solidFill>
            <a:schemeClr val="tx1"/>
          </a:solidFill>
          <a:latin typeface="+mn-lt"/>
          <a:ea typeface="+mn-ea"/>
          <a:cs typeface="+mn-cs"/>
        </a:defRPr>
      </a:lvl8pPr>
      <a:lvl9pPr marL="8571147" indent="-504185" algn="l" defTabSz="2016740">
        <a:lnSpc>
          <a:spcPct val="90000"/>
        </a:lnSpc>
        <a:spcBef>
          <a:spcPts val="1103"/>
        </a:spcBef>
        <a:buFont typeface="Arial"/>
        <a:buChar char="•"/>
        <a:defRPr sz="3972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016740">
        <a:defRPr sz="3972">
          <a:solidFill>
            <a:schemeClr val="tx1"/>
          </a:solidFill>
          <a:latin typeface="+mn-lt"/>
          <a:ea typeface="+mn-ea"/>
          <a:cs typeface="+mn-cs"/>
        </a:defRPr>
      </a:lvl1pPr>
      <a:lvl2pPr marL="1008370" algn="l" defTabSz="2016740">
        <a:defRPr sz="3972">
          <a:solidFill>
            <a:schemeClr val="tx1"/>
          </a:solidFill>
          <a:latin typeface="+mn-lt"/>
          <a:ea typeface="+mn-ea"/>
          <a:cs typeface="+mn-cs"/>
        </a:defRPr>
      </a:lvl2pPr>
      <a:lvl3pPr marL="2016740" algn="l" defTabSz="2016740">
        <a:defRPr sz="3972">
          <a:solidFill>
            <a:schemeClr val="tx1"/>
          </a:solidFill>
          <a:latin typeface="+mn-lt"/>
          <a:ea typeface="+mn-ea"/>
          <a:cs typeface="+mn-cs"/>
        </a:defRPr>
      </a:lvl3pPr>
      <a:lvl4pPr marL="3025110" algn="l" defTabSz="2016740">
        <a:defRPr sz="3972">
          <a:solidFill>
            <a:schemeClr val="tx1"/>
          </a:solidFill>
          <a:latin typeface="+mn-lt"/>
          <a:ea typeface="+mn-ea"/>
          <a:cs typeface="+mn-cs"/>
        </a:defRPr>
      </a:lvl4pPr>
      <a:lvl5pPr marL="4033481" algn="l" defTabSz="2016740">
        <a:defRPr sz="3972">
          <a:solidFill>
            <a:schemeClr val="tx1"/>
          </a:solidFill>
          <a:latin typeface="+mn-lt"/>
          <a:ea typeface="+mn-ea"/>
          <a:cs typeface="+mn-cs"/>
        </a:defRPr>
      </a:lvl5pPr>
      <a:lvl6pPr marL="5041851" algn="l" defTabSz="2016740">
        <a:defRPr sz="3972">
          <a:solidFill>
            <a:schemeClr val="tx1"/>
          </a:solidFill>
          <a:latin typeface="+mn-lt"/>
          <a:ea typeface="+mn-ea"/>
          <a:cs typeface="+mn-cs"/>
        </a:defRPr>
      </a:lvl6pPr>
      <a:lvl7pPr marL="6050221" algn="l" defTabSz="2016740">
        <a:defRPr sz="3972">
          <a:solidFill>
            <a:schemeClr val="tx1"/>
          </a:solidFill>
          <a:latin typeface="+mn-lt"/>
          <a:ea typeface="+mn-ea"/>
          <a:cs typeface="+mn-cs"/>
        </a:defRPr>
      </a:lvl7pPr>
      <a:lvl8pPr marL="7058592" algn="l" defTabSz="2016740">
        <a:defRPr sz="3972">
          <a:solidFill>
            <a:schemeClr val="tx1"/>
          </a:solidFill>
          <a:latin typeface="+mn-lt"/>
          <a:ea typeface="+mn-ea"/>
          <a:cs typeface="+mn-cs"/>
        </a:defRPr>
      </a:lvl8pPr>
      <a:lvl9pPr marL="8066962" algn="l" defTabSz="2016740">
        <a:defRPr sz="3972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hyperlink" Target="mailto:xxxx@xxxxx.de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 bwMode="auto">
          <a:xfrm>
            <a:off x="250652" y="2332956"/>
            <a:ext cx="245547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5800" b="1" dirty="0" err="1">
                <a:latin typeface="Helvetica" panose="020B0604020202020204" pitchFamily="34" charset="0"/>
                <a:cs typeface="Helvetica" panose="020B0604020202020204" pitchFamily="34" charset="0"/>
              </a:rPr>
              <a:t>Urbaner</a:t>
            </a:r>
            <a:r>
              <a:rPr lang="en-US" sz="5800" b="1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US" sz="5800" b="1" dirty="0" err="1">
                <a:latin typeface="Helvetica" panose="020B0604020202020204" pitchFamily="34" charset="0"/>
                <a:cs typeface="Helvetica" panose="020B0604020202020204" pitchFamily="34" charset="0"/>
              </a:rPr>
              <a:t>Waldgarten</a:t>
            </a:r>
            <a:r>
              <a:rPr lang="en-US" sz="5800" b="1" dirty="0">
                <a:latin typeface="Helvetica" panose="020B0604020202020204" pitchFamily="34" charset="0"/>
                <a:cs typeface="Helvetica" panose="020B0604020202020204" pitchFamily="34" charset="0"/>
              </a:rPr>
              <a:t> (Name, Ort &amp; </a:t>
            </a:r>
            <a:r>
              <a:rPr lang="en-US" sz="5800" b="1" dirty="0" err="1">
                <a:latin typeface="Helvetica" panose="020B0604020202020204" pitchFamily="34" charset="0"/>
                <a:cs typeface="Helvetica" panose="020B0604020202020204" pitchFamily="34" charset="0"/>
              </a:rPr>
              <a:t>ggfs</a:t>
            </a:r>
            <a:r>
              <a:rPr lang="en-US" sz="5800" b="1" dirty="0">
                <a:latin typeface="Helvetica" panose="020B0604020202020204" pitchFamily="34" charset="0"/>
                <a:cs typeface="Helvetica" panose="020B0604020202020204" pitchFamily="34" charset="0"/>
              </a:rPr>
              <a:t>. </a:t>
            </a:r>
            <a:r>
              <a:rPr lang="en-US" sz="5800" b="1" dirty="0" err="1">
                <a:latin typeface="Helvetica" panose="020B0604020202020204" pitchFamily="34" charset="0"/>
                <a:cs typeface="Helvetica" panose="020B0604020202020204" pitchFamily="34" charset="0"/>
              </a:rPr>
              <a:t>Organisationsform</a:t>
            </a:r>
            <a:r>
              <a:rPr lang="en-US" sz="5800" b="1" dirty="0">
                <a:latin typeface="Helvetica" panose="020B0604020202020204" pitchFamily="34" charset="0"/>
                <a:cs typeface="Helvetica" panose="020B0604020202020204" pitchFamily="34" charset="0"/>
              </a:rPr>
              <a:t>)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5A6E1458-2BCC-4B2A-82D7-C06E3369E761}"/>
              </a:ext>
            </a:extLst>
          </p:cNvPr>
          <p:cNvSpPr/>
          <p:nvPr/>
        </p:nvSpPr>
        <p:spPr>
          <a:xfrm>
            <a:off x="1187449" y="23505415"/>
            <a:ext cx="8712276" cy="69371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DE" sz="2800" b="1" dirty="0">
                <a:latin typeface="Helvetica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Webseite/n:</a:t>
            </a:r>
            <a:r>
              <a:rPr lang="de-DE" sz="2800" dirty="0">
                <a:latin typeface="Helvetica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DE" sz="2800" dirty="0">
                <a:highlight>
                  <a:srgbClr val="FFFF00"/>
                </a:highlight>
                <a:latin typeface="Helvetica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	</a:t>
            </a:r>
            <a:r>
              <a:rPr lang="de-DE" sz="2800" dirty="0" err="1">
                <a:highlight>
                  <a:srgbClr val="FFFF00"/>
                </a:highlight>
                <a:latin typeface="Helvetica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www.xxxx.de</a:t>
            </a:r>
            <a:endParaRPr lang="de-DE" sz="2800" dirty="0">
              <a:highlight>
                <a:srgbClr val="FFFF00"/>
              </a:highlight>
              <a:latin typeface="Helvetica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</a:pPr>
            <a:r>
              <a:rPr lang="de-DE" sz="2800" b="1" dirty="0">
                <a:latin typeface="Helvetica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Kontakt:</a:t>
            </a:r>
            <a:endParaRPr lang="de-DE" sz="2800" dirty="0">
              <a:latin typeface="Helvetica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de-DE" sz="2800" dirty="0">
                <a:highlight>
                  <a:srgbClr val="FFFF00"/>
                </a:highlight>
                <a:latin typeface="Helvetica" pitchFamily="34" charset="0"/>
                <a:cs typeface="Times New Roman" panose="02020603050405020304" pitchFamily="18" charset="0"/>
              </a:rPr>
              <a:t>	Email: </a:t>
            </a:r>
            <a:r>
              <a:rPr lang="de-DE" sz="2800" dirty="0">
                <a:highlight>
                  <a:srgbClr val="FFFF00"/>
                </a:highlight>
                <a:latin typeface="Helvetica" pitchFamily="34" charset="0"/>
                <a:cs typeface="Times New Roman" panose="02020603050405020304" pitchFamily="18" charset="0"/>
                <a:hlinkClick r:id="rId2"/>
              </a:rPr>
              <a:t>xxxx@xxxxx.de</a:t>
            </a:r>
            <a:r>
              <a:rPr lang="de-DE" sz="2800" dirty="0">
                <a:highlight>
                  <a:srgbClr val="FFFF00"/>
                </a:highlight>
                <a:latin typeface="Helvetica" pitchFamily="34" charset="0"/>
                <a:cs typeface="Times New Roman" panose="02020603050405020304" pitchFamily="18" charset="0"/>
              </a:rPr>
              <a:t>, Telefonnr. </a:t>
            </a:r>
          </a:p>
          <a:p>
            <a:pPr>
              <a:lnSpc>
                <a:spcPct val="115000"/>
              </a:lnSpc>
              <a:spcBef>
                <a:spcPts val="1800"/>
              </a:spcBef>
            </a:pPr>
            <a:r>
              <a:rPr lang="de-DE" sz="2800" b="1" dirty="0">
                <a:latin typeface="Helvetica" pitchFamily="34" charset="0"/>
                <a:cs typeface="Times New Roman" panose="02020603050405020304" pitchFamily="18" charset="0"/>
              </a:rPr>
              <a:t>Ansprechperson(en):</a:t>
            </a:r>
          </a:p>
          <a:p>
            <a:pPr>
              <a:lnSpc>
                <a:spcPct val="115000"/>
              </a:lnSpc>
            </a:pPr>
            <a:r>
              <a:rPr lang="de-DE" sz="2800" dirty="0">
                <a:highlight>
                  <a:srgbClr val="FFFF00"/>
                </a:highlight>
                <a:latin typeface="Helvetica" pitchFamily="34" charset="0"/>
                <a:cs typeface="Times New Roman" panose="02020603050405020304" pitchFamily="18" charset="0"/>
              </a:rPr>
              <a:t>	Vorname Nachname </a:t>
            </a:r>
            <a:endParaRPr lang="de-DE" sz="2800" dirty="0">
              <a:latin typeface="Helvetica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</a:pPr>
            <a:r>
              <a:rPr lang="de-DE" sz="2800" b="1" dirty="0">
                <a:latin typeface="Helvetica" pitchFamily="34" charset="0"/>
                <a:cs typeface="Times New Roman" panose="02020603050405020304" pitchFamily="18" charset="0"/>
              </a:rPr>
              <a:t>Adresse: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DE" sz="2800" dirty="0">
                <a:latin typeface="Helvetica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	</a:t>
            </a:r>
            <a:r>
              <a:rPr lang="de-DE" sz="2800" dirty="0" err="1">
                <a:highlight>
                  <a:srgbClr val="FFFF00"/>
                </a:highlight>
                <a:latin typeface="Helvetica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Strasse</a:t>
            </a:r>
            <a:r>
              <a:rPr lang="de-DE" sz="2800" dirty="0">
                <a:highlight>
                  <a:srgbClr val="FFFF00"/>
                </a:highlight>
                <a:latin typeface="Helvetica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, PLZ / Ort / Stadtteil </a:t>
            </a:r>
          </a:p>
          <a:p>
            <a:pPr>
              <a:lnSpc>
                <a:spcPct val="115000"/>
              </a:lnSpc>
              <a:spcBef>
                <a:spcPts val="1800"/>
              </a:spcBef>
            </a:pPr>
            <a:r>
              <a:rPr lang="de-DE" sz="2800" b="1" dirty="0">
                <a:latin typeface="Helvetica" pitchFamily="34" charset="0"/>
                <a:cs typeface="Times New Roman" panose="02020603050405020304" pitchFamily="18" charset="0"/>
              </a:rPr>
              <a:t>Geodaten: 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DE" sz="2800" dirty="0">
                <a:latin typeface="Helvetica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	</a:t>
            </a:r>
            <a:r>
              <a:rPr lang="de-DE" sz="2800" dirty="0">
                <a:highlight>
                  <a:srgbClr val="FFFF00"/>
                </a:highlight>
                <a:latin typeface="Helvetica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xx°xx'xx.0"N  -   </a:t>
            </a:r>
            <a:r>
              <a:rPr lang="de-DE" sz="2800" dirty="0" err="1">
                <a:highlight>
                  <a:srgbClr val="FFFF00"/>
                </a:highlight>
                <a:latin typeface="Helvetica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x°xx'xx.x"E</a:t>
            </a:r>
            <a:endParaRPr lang="de-DE" sz="2800" dirty="0">
              <a:highlight>
                <a:srgbClr val="FFFF00"/>
              </a:highlight>
              <a:latin typeface="Helvetica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de-DE" sz="2800" b="1" dirty="0">
              <a:latin typeface="Helvetica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de-DE" sz="2800" dirty="0">
              <a:latin typeface="Helvetica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Rechteck: abgerundete Ecken 33">
            <a:extLst>
              <a:ext uri="{FF2B5EF4-FFF2-40B4-BE49-F238E27FC236}">
                <a16:creationId xmlns:a16="http://schemas.microsoft.com/office/drawing/2014/main" id="{A9D5E4A2-0BE3-4339-B23C-043DF9719B86}"/>
              </a:ext>
            </a:extLst>
          </p:cNvPr>
          <p:cNvSpPr/>
          <p:nvPr/>
        </p:nvSpPr>
        <p:spPr bwMode="auto">
          <a:xfrm>
            <a:off x="10995205" y="4186656"/>
            <a:ext cx="9648244" cy="6627768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/>
              <a:t>Bild vom Team / Waldgarten</a:t>
            </a:r>
          </a:p>
        </p:txBody>
      </p:sp>
      <p:sp>
        <p:nvSpPr>
          <p:cNvPr id="36" name="Rechteck: abgerundete Ecken 35">
            <a:extLst>
              <a:ext uri="{FF2B5EF4-FFF2-40B4-BE49-F238E27FC236}">
                <a16:creationId xmlns:a16="http://schemas.microsoft.com/office/drawing/2014/main" id="{C931B718-E023-4B33-B252-C1AC541F42CE}"/>
              </a:ext>
            </a:extLst>
          </p:cNvPr>
          <p:cNvSpPr/>
          <p:nvPr/>
        </p:nvSpPr>
        <p:spPr bwMode="auto">
          <a:xfrm>
            <a:off x="583203" y="4162134"/>
            <a:ext cx="9698535" cy="6652290"/>
          </a:xfrm>
          <a:prstGeom prst="roundRect">
            <a:avLst/>
          </a:prstGeom>
          <a:noFill/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37249026" name="Rechteck 1737249025">
            <a:extLst>
              <a:ext uri="{FF2B5EF4-FFF2-40B4-BE49-F238E27FC236}">
                <a16:creationId xmlns:a16="http://schemas.microsoft.com/office/drawing/2014/main" id="{C0CF1465-7295-4076-B2A9-55787A1DA44C}"/>
              </a:ext>
            </a:extLst>
          </p:cNvPr>
          <p:cNvSpPr/>
          <p:nvPr/>
        </p:nvSpPr>
        <p:spPr>
          <a:xfrm>
            <a:off x="1162432" y="4711401"/>
            <a:ext cx="9504363" cy="5399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800"/>
              </a:spcAft>
            </a:pPr>
            <a:r>
              <a:rPr lang="de-DE" sz="2800" b="1" dirty="0">
                <a:latin typeface="Helvetica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Projektinformationen:</a:t>
            </a:r>
          </a:p>
          <a:p>
            <a:pPr>
              <a:lnSpc>
                <a:spcPct val="115000"/>
              </a:lnSpc>
              <a:spcAft>
                <a:spcPts val="1800"/>
              </a:spcAft>
            </a:pPr>
            <a:r>
              <a:rPr lang="de-DE" sz="2800" b="1" dirty="0">
                <a:latin typeface="Helvetica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Ort:   </a:t>
            </a:r>
            <a:r>
              <a:rPr lang="de-DE" sz="2800" dirty="0">
                <a:latin typeface="Helvetica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highlight>
                  <a:srgbClr val="FFFF00"/>
                </a:highlight>
                <a:latin typeface="Helvetica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xxxxxxxx</a:t>
            </a:r>
            <a:r>
              <a:rPr lang="de-DE" sz="2800" dirty="0">
                <a:highlight>
                  <a:srgbClr val="FFFF00"/>
                </a:highlight>
                <a:latin typeface="Helvetica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/ Stadtteil </a:t>
            </a:r>
          </a:p>
          <a:p>
            <a:pPr>
              <a:lnSpc>
                <a:spcPct val="115000"/>
              </a:lnSpc>
              <a:spcAft>
                <a:spcPts val="1800"/>
              </a:spcAft>
            </a:pPr>
            <a:r>
              <a:rPr lang="de-DE" sz="2800" b="1" dirty="0">
                <a:latin typeface="Helvetica" pitchFamily="34" charset="0"/>
                <a:cs typeface="Times New Roman" panose="02020603050405020304" pitchFamily="18" charset="0"/>
              </a:rPr>
              <a:t>Gründungsjahr:  </a:t>
            </a:r>
            <a:r>
              <a:rPr lang="de-DE" sz="2800" dirty="0">
                <a:highlight>
                  <a:srgbClr val="FFFF00"/>
                </a:highlight>
                <a:latin typeface="Helvetica" pitchFamily="34" charset="0"/>
                <a:cs typeface="Times New Roman" panose="02020603050405020304" pitchFamily="18" charset="0"/>
              </a:rPr>
              <a:t>20xx</a:t>
            </a:r>
            <a:endParaRPr lang="de-DE" sz="2800" dirty="0">
              <a:latin typeface="Helvetica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800"/>
              </a:spcAft>
            </a:pPr>
            <a:r>
              <a:rPr lang="de-DE" sz="2800" b="1" dirty="0">
                <a:latin typeface="Helvetica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Größe:   </a:t>
            </a:r>
            <a:r>
              <a:rPr lang="de-DE" sz="2800" dirty="0" err="1">
                <a:highlight>
                  <a:srgbClr val="FFFF00"/>
                </a:highlight>
                <a:latin typeface="Helvetica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xxxx</a:t>
            </a:r>
            <a:r>
              <a:rPr lang="de-DE" sz="2800" dirty="0">
                <a:highlight>
                  <a:srgbClr val="FFFF00"/>
                </a:highlight>
                <a:latin typeface="Helvetica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m</a:t>
            </a:r>
            <a:r>
              <a:rPr lang="de-DE" sz="2800" baseline="30000" dirty="0">
                <a:highlight>
                  <a:srgbClr val="FFFF00"/>
                </a:highlight>
                <a:latin typeface="Helvetica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2</a:t>
            </a:r>
            <a:endParaRPr lang="de-DE" sz="2800" b="1" dirty="0">
              <a:latin typeface="Helvetica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800"/>
              </a:spcAft>
            </a:pPr>
            <a:r>
              <a:rPr lang="de-DE" sz="2800" b="1" dirty="0">
                <a:latin typeface="Helvetica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Beteiligte</a:t>
            </a:r>
            <a:r>
              <a:rPr lang="de-DE" sz="2800" dirty="0">
                <a:latin typeface="Helvetica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: </a:t>
            </a:r>
            <a:r>
              <a:rPr lang="de-DE" sz="2800" dirty="0">
                <a:highlight>
                  <a:srgbClr val="FFFF00"/>
                </a:highlight>
                <a:latin typeface="Helvetica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z.B. ca. </a:t>
            </a:r>
            <a:r>
              <a:rPr lang="de-DE" sz="2800" dirty="0" err="1">
                <a:highlight>
                  <a:srgbClr val="FFFF00"/>
                </a:highlight>
                <a:latin typeface="Helvetica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wieviele</a:t>
            </a:r>
            <a:r>
              <a:rPr lang="de-DE" sz="2800" dirty="0">
                <a:highlight>
                  <a:srgbClr val="FFFF00"/>
                </a:highlight>
                <a:latin typeface="Helvetica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Beteiligte Menschen (Kerngruppe), angegliederte Organisationen</a:t>
            </a:r>
          </a:p>
          <a:p>
            <a:pPr>
              <a:lnSpc>
                <a:spcPct val="115000"/>
              </a:lnSpc>
              <a:spcBef>
                <a:spcPts val="1800"/>
              </a:spcBef>
            </a:pPr>
            <a:r>
              <a:rPr lang="de-DE" sz="2800" b="1" dirty="0">
                <a:latin typeface="Helvetica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Finanzierung: </a:t>
            </a:r>
            <a:r>
              <a:rPr lang="de-DE" sz="2800" dirty="0">
                <a:highlight>
                  <a:srgbClr val="FFFF00"/>
                </a:highlight>
                <a:latin typeface="Helvetica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z.B. Fördermittel, selbstfinanziert, Klimafonds, städtische o. kommunale Mittel  </a:t>
            </a:r>
          </a:p>
        </p:txBody>
      </p:sp>
      <p:sp>
        <p:nvSpPr>
          <p:cNvPr id="41" name="Rechteck: abgerundete Ecken 40">
            <a:extLst>
              <a:ext uri="{FF2B5EF4-FFF2-40B4-BE49-F238E27FC236}">
                <a16:creationId xmlns:a16="http://schemas.microsoft.com/office/drawing/2014/main" id="{46996B2A-1D65-4D59-B01D-65DD6AAF09C0}"/>
              </a:ext>
            </a:extLst>
          </p:cNvPr>
          <p:cNvSpPr/>
          <p:nvPr/>
        </p:nvSpPr>
        <p:spPr bwMode="auto">
          <a:xfrm>
            <a:off x="728158" y="11265551"/>
            <a:ext cx="9603291" cy="11102760"/>
          </a:xfrm>
          <a:prstGeom prst="roundRect">
            <a:avLst>
              <a:gd name="adj" fmla="val 11548"/>
            </a:avLst>
          </a:prstGeom>
          <a:noFill/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2" name="Rechteck: abgerundete Ecken 41">
            <a:extLst>
              <a:ext uri="{FF2B5EF4-FFF2-40B4-BE49-F238E27FC236}">
                <a16:creationId xmlns:a16="http://schemas.microsoft.com/office/drawing/2014/main" id="{033877F5-C293-428A-ACDB-1AF9CD57A60C}"/>
              </a:ext>
            </a:extLst>
          </p:cNvPr>
          <p:cNvSpPr/>
          <p:nvPr/>
        </p:nvSpPr>
        <p:spPr bwMode="auto">
          <a:xfrm>
            <a:off x="632913" y="23079296"/>
            <a:ext cx="9648825" cy="6624736"/>
          </a:xfrm>
          <a:prstGeom prst="roundRect">
            <a:avLst/>
          </a:prstGeom>
          <a:noFill/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37249028" name="Textfeld 1737249027">
            <a:extLst>
              <a:ext uri="{FF2B5EF4-FFF2-40B4-BE49-F238E27FC236}">
                <a16:creationId xmlns:a16="http://schemas.microsoft.com/office/drawing/2014/main" id="{2A0EB3CD-513A-4A38-86FE-EF53308887F4}"/>
              </a:ext>
            </a:extLst>
          </p:cNvPr>
          <p:cNvSpPr txBox="1"/>
          <p:nvPr/>
        </p:nvSpPr>
        <p:spPr>
          <a:xfrm>
            <a:off x="1187450" y="15959604"/>
            <a:ext cx="8712275" cy="6090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lnSpc>
                <a:spcPct val="115000"/>
              </a:lnSpc>
              <a:spcAft>
                <a:spcPts val="0"/>
              </a:spcAft>
              <a:defRPr>
                <a:latin typeface="Helvetica" pitchFamily="34" charset="0"/>
                <a:ea typeface="Arial" panose="020B0604020202020204" pitchFamily="34" charset="0"/>
                <a:cs typeface="Times New Roman" panose="02020603050405020304" pitchFamily="18" charset="0"/>
              </a:defRPr>
            </a:lvl1pPr>
          </a:lstStyle>
          <a:p>
            <a:pPr>
              <a:spcAft>
                <a:spcPts val="600"/>
              </a:spcAft>
            </a:pPr>
            <a:r>
              <a:rPr lang="de-DE" sz="2800" b="1" dirty="0"/>
              <a:t>Aktivitäten:</a:t>
            </a:r>
          </a:p>
          <a:p>
            <a:r>
              <a:rPr lang="de-DE" sz="2800" dirty="0">
                <a:highlight>
                  <a:srgbClr val="FFFF00"/>
                </a:highlight>
              </a:rPr>
              <a:t>Text </a:t>
            </a:r>
            <a:r>
              <a:rPr lang="de-DE" sz="2800" dirty="0" err="1">
                <a:highlight>
                  <a:srgbClr val="FFFF00"/>
                </a:highlight>
              </a:rPr>
              <a:t>text</a:t>
            </a:r>
            <a:r>
              <a:rPr lang="de-DE" sz="2800" dirty="0">
                <a:highlight>
                  <a:srgbClr val="FFFF00"/>
                </a:highlight>
              </a:rPr>
              <a:t> </a:t>
            </a:r>
            <a:r>
              <a:rPr lang="de-DE" sz="2800" dirty="0" err="1">
                <a:highlight>
                  <a:srgbClr val="FFFF00"/>
                </a:highlight>
              </a:rPr>
              <a:t>tex</a:t>
            </a:r>
            <a:r>
              <a:rPr lang="de-DE" sz="2800" b="1" dirty="0"/>
              <a:t> </a:t>
            </a:r>
            <a:r>
              <a:rPr lang="de-DE" sz="2800" dirty="0">
                <a:highlight>
                  <a:srgbClr val="FFFF00"/>
                </a:highlight>
              </a:rPr>
              <a:t>Text </a:t>
            </a:r>
            <a:r>
              <a:rPr lang="de-DE" sz="2800" dirty="0" err="1">
                <a:highlight>
                  <a:srgbClr val="FFFF00"/>
                </a:highlight>
              </a:rPr>
              <a:t>text</a:t>
            </a:r>
            <a:r>
              <a:rPr lang="de-DE" sz="2800" dirty="0">
                <a:highlight>
                  <a:srgbClr val="FFFF00"/>
                </a:highlight>
              </a:rPr>
              <a:t> </a:t>
            </a:r>
            <a:r>
              <a:rPr lang="de-DE" sz="2800" dirty="0" err="1">
                <a:highlight>
                  <a:srgbClr val="FFFF00"/>
                </a:highlight>
              </a:rPr>
              <a:t>texText</a:t>
            </a:r>
            <a:r>
              <a:rPr lang="de-DE" sz="2800" dirty="0">
                <a:highlight>
                  <a:srgbClr val="FFFF00"/>
                </a:highlight>
              </a:rPr>
              <a:t> </a:t>
            </a:r>
            <a:r>
              <a:rPr lang="de-DE" sz="2800" dirty="0" err="1">
                <a:highlight>
                  <a:srgbClr val="FFFF00"/>
                </a:highlight>
              </a:rPr>
              <a:t>text</a:t>
            </a:r>
            <a:r>
              <a:rPr lang="de-DE" sz="2800" dirty="0">
                <a:highlight>
                  <a:srgbClr val="FFFF00"/>
                </a:highlight>
              </a:rPr>
              <a:t> </a:t>
            </a:r>
            <a:r>
              <a:rPr lang="de-DE" sz="2800" dirty="0" err="1">
                <a:highlight>
                  <a:srgbClr val="FFFF00"/>
                </a:highlight>
              </a:rPr>
              <a:t>texText</a:t>
            </a:r>
            <a:r>
              <a:rPr lang="de-DE" sz="2800" dirty="0">
                <a:highlight>
                  <a:srgbClr val="FFFF00"/>
                </a:highlight>
              </a:rPr>
              <a:t> </a:t>
            </a:r>
            <a:r>
              <a:rPr lang="de-DE" sz="2800" dirty="0" err="1">
                <a:highlight>
                  <a:srgbClr val="FFFF00"/>
                </a:highlight>
              </a:rPr>
              <a:t>text</a:t>
            </a:r>
            <a:r>
              <a:rPr lang="de-DE" sz="2800" dirty="0">
                <a:highlight>
                  <a:srgbClr val="FFFF00"/>
                </a:highlight>
              </a:rPr>
              <a:t> </a:t>
            </a:r>
            <a:r>
              <a:rPr lang="de-DE" sz="2800" dirty="0" err="1">
                <a:highlight>
                  <a:srgbClr val="FFFF00"/>
                </a:highlight>
              </a:rPr>
              <a:t>tex</a:t>
            </a:r>
            <a:r>
              <a:rPr lang="de-DE" sz="2800" dirty="0">
                <a:highlight>
                  <a:srgbClr val="FFFF00"/>
                </a:highlight>
              </a:rPr>
              <a:t> </a:t>
            </a:r>
            <a:r>
              <a:rPr lang="de-DE" sz="2800" dirty="0" err="1">
                <a:highlight>
                  <a:srgbClr val="FFFF00"/>
                </a:highlight>
              </a:rPr>
              <a:t>text</a:t>
            </a:r>
            <a:r>
              <a:rPr lang="de-DE" sz="2800" dirty="0">
                <a:highlight>
                  <a:srgbClr val="FFFF00"/>
                </a:highlight>
              </a:rPr>
              <a:t>  </a:t>
            </a:r>
            <a:r>
              <a:rPr lang="de-DE" sz="2800" dirty="0" err="1">
                <a:highlight>
                  <a:srgbClr val="FFFF00"/>
                </a:highlight>
              </a:rPr>
              <a:t>text</a:t>
            </a:r>
            <a:r>
              <a:rPr lang="de-DE" sz="2800" b="1" dirty="0">
                <a:highlight>
                  <a:srgbClr val="FFFF00"/>
                </a:highlight>
              </a:rPr>
              <a:t> </a:t>
            </a:r>
            <a:r>
              <a:rPr lang="de-DE" sz="2800" dirty="0">
                <a:highlight>
                  <a:srgbClr val="FFFF00"/>
                </a:highlight>
              </a:rPr>
              <a:t>Text </a:t>
            </a:r>
            <a:r>
              <a:rPr lang="de-DE" sz="2800" dirty="0" err="1">
                <a:highlight>
                  <a:srgbClr val="FFFF00"/>
                </a:highlight>
              </a:rPr>
              <a:t>text</a:t>
            </a:r>
            <a:r>
              <a:rPr lang="de-DE" sz="2800" dirty="0">
                <a:highlight>
                  <a:srgbClr val="FFFF00"/>
                </a:highlight>
              </a:rPr>
              <a:t> </a:t>
            </a:r>
            <a:r>
              <a:rPr lang="de-DE" sz="2800" dirty="0" err="1">
                <a:highlight>
                  <a:srgbClr val="FFFF00"/>
                </a:highlight>
              </a:rPr>
              <a:t>tex</a:t>
            </a:r>
            <a:r>
              <a:rPr lang="de-DE" sz="2800" b="1" dirty="0"/>
              <a:t> </a:t>
            </a:r>
            <a:r>
              <a:rPr lang="de-DE" sz="2800" dirty="0">
                <a:highlight>
                  <a:srgbClr val="FFFF00"/>
                </a:highlight>
              </a:rPr>
              <a:t>Text </a:t>
            </a:r>
            <a:r>
              <a:rPr lang="de-DE" sz="2800" dirty="0" err="1">
                <a:highlight>
                  <a:srgbClr val="FFFF00"/>
                </a:highlight>
              </a:rPr>
              <a:t>text</a:t>
            </a:r>
            <a:r>
              <a:rPr lang="de-DE" sz="2800" dirty="0">
                <a:highlight>
                  <a:srgbClr val="FFFF00"/>
                </a:highlight>
              </a:rPr>
              <a:t> </a:t>
            </a:r>
            <a:r>
              <a:rPr lang="de-DE" sz="2800" dirty="0" err="1">
                <a:highlight>
                  <a:srgbClr val="FFFF00"/>
                </a:highlight>
              </a:rPr>
              <a:t>texText</a:t>
            </a:r>
            <a:r>
              <a:rPr lang="de-DE" sz="2800" dirty="0">
                <a:highlight>
                  <a:srgbClr val="FFFF00"/>
                </a:highlight>
              </a:rPr>
              <a:t> </a:t>
            </a:r>
            <a:r>
              <a:rPr lang="de-DE" sz="2800" dirty="0" err="1">
                <a:highlight>
                  <a:srgbClr val="FFFF00"/>
                </a:highlight>
              </a:rPr>
              <a:t>text</a:t>
            </a:r>
            <a:r>
              <a:rPr lang="de-DE" sz="2800" dirty="0">
                <a:highlight>
                  <a:srgbClr val="FFFF00"/>
                </a:highlight>
              </a:rPr>
              <a:t> </a:t>
            </a:r>
            <a:r>
              <a:rPr lang="de-DE" sz="2800" dirty="0" err="1">
                <a:highlight>
                  <a:srgbClr val="FFFF00"/>
                </a:highlight>
              </a:rPr>
              <a:t>texText</a:t>
            </a:r>
            <a:r>
              <a:rPr lang="de-DE" sz="2800" dirty="0">
                <a:highlight>
                  <a:srgbClr val="FFFF00"/>
                </a:highlight>
              </a:rPr>
              <a:t> </a:t>
            </a:r>
            <a:r>
              <a:rPr lang="de-DE" sz="2800" dirty="0" err="1">
                <a:highlight>
                  <a:srgbClr val="FFFF00"/>
                </a:highlight>
              </a:rPr>
              <a:t>text</a:t>
            </a:r>
            <a:r>
              <a:rPr lang="de-DE" sz="2800" dirty="0">
                <a:highlight>
                  <a:srgbClr val="FFFF00"/>
                </a:highlight>
              </a:rPr>
              <a:t> </a:t>
            </a:r>
            <a:r>
              <a:rPr lang="de-DE" sz="2800" dirty="0" err="1">
                <a:highlight>
                  <a:srgbClr val="FFFF00"/>
                </a:highlight>
              </a:rPr>
              <a:t>tex</a:t>
            </a:r>
            <a:r>
              <a:rPr lang="de-DE" sz="2800" dirty="0">
                <a:highlight>
                  <a:srgbClr val="FFFF00"/>
                </a:highlight>
              </a:rPr>
              <a:t> </a:t>
            </a:r>
            <a:r>
              <a:rPr lang="de-DE" sz="2800" dirty="0" err="1">
                <a:highlight>
                  <a:srgbClr val="FFFF00"/>
                </a:highlight>
              </a:rPr>
              <a:t>text</a:t>
            </a:r>
            <a:r>
              <a:rPr lang="de-DE" sz="2800" dirty="0">
                <a:highlight>
                  <a:srgbClr val="FFFF00"/>
                </a:highlight>
              </a:rPr>
              <a:t>  </a:t>
            </a:r>
            <a:r>
              <a:rPr lang="de-DE" sz="2800" dirty="0" err="1">
                <a:highlight>
                  <a:srgbClr val="FFFF00"/>
                </a:highlight>
              </a:rPr>
              <a:t>text</a:t>
            </a:r>
            <a:r>
              <a:rPr lang="de-DE" sz="2800" b="1" dirty="0"/>
              <a:t> </a:t>
            </a:r>
            <a:r>
              <a:rPr lang="de-DE" sz="2800" dirty="0">
                <a:highlight>
                  <a:srgbClr val="FFFF00"/>
                </a:highlight>
              </a:rPr>
              <a:t>Text </a:t>
            </a:r>
            <a:r>
              <a:rPr lang="de-DE" sz="2800" dirty="0" err="1">
                <a:highlight>
                  <a:srgbClr val="FFFF00"/>
                </a:highlight>
              </a:rPr>
              <a:t>text</a:t>
            </a:r>
            <a:r>
              <a:rPr lang="de-DE" sz="2800" dirty="0">
                <a:highlight>
                  <a:srgbClr val="FFFF00"/>
                </a:highlight>
              </a:rPr>
              <a:t> </a:t>
            </a:r>
            <a:r>
              <a:rPr lang="de-DE" sz="2800" dirty="0" err="1">
                <a:highlight>
                  <a:srgbClr val="FFFF00"/>
                </a:highlight>
              </a:rPr>
              <a:t>tex</a:t>
            </a:r>
            <a:r>
              <a:rPr lang="de-DE" sz="2800" b="1" dirty="0"/>
              <a:t> </a:t>
            </a:r>
            <a:r>
              <a:rPr lang="de-DE" sz="2800" dirty="0">
                <a:highlight>
                  <a:srgbClr val="FFFF00"/>
                </a:highlight>
              </a:rPr>
              <a:t>Text </a:t>
            </a:r>
            <a:r>
              <a:rPr lang="de-DE" sz="2800" dirty="0" err="1">
                <a:highlight>
                  <a:srgbClr val="FFFF00"/>
                </a:highlight>
              </a:rPr>
              <a:t>text</a:t>
            </a:r>
            <a:r>
              <a:rPr lang="de-DE" sz="2800" dirty="0">
                <a:highlight>
                  <a:srgbClr val="FFFF00"/>
                </a:highlight>
              </a:rPr>
              <a:t> </a:t>
            </a:r>
            <a:r>
              <a:rPr lang="de-DE" sz="2800" dirty="0" err="1">
                <a:highlight>
                  <a:srgbClr val="FFFF00"/>
                </a:highlight>
              </a:rPr>
              <a:t>texText</a:t>
            </a:r>
            <a:r>
              <a:rPr lang="de-DE" sz="2800" dirty="0">
                <a:highlight>
                  <a:srgbClr val="FFFF00"/>
                </a:highlight>
              </a:rPr>
              <a:t> </a:t>
            </a:r>
            <a:r>
              <a:rPr lang="de-DE" sz="2800" dirty="0" err="1">
                <a:highlight>
                  <a:srgbClr val="FFFF00"/>
                </a:highlight>
              </a:rPr>
              <a:t>text</a:t>
            </a:r>
            <a:r>
              <a:rPr lang="de-DE" sz="2800" dirty="0">
                <a:highlight>
                  <a:srgbClr val="FFFF00"/>
                </a:highlight>
              </a:rPr>
              <a:t> </a:t>
            </a:r>
            <a:r>
              <a:rPr lang="de-DE" sz="2800" dirty="0" err="1">
                <a:highlight>
                  <a:srgbClr val="FFFF00"/>
                </a:highlight>
              </a:rPr>
              <a:t>te</a:t>
            </a:r>
            <a:endParaRPr lang="de-DE" sz="2800" dirty="0">
              <a:highlight>
                <a:srgbClr val="FFFF00"/>
              </a:highlight>
            </a:endParaRPr>
          </a:p>
          <a:p>
            <a:endParaRPr lang="de-DE" sz="2800" dirty="0">
              <a:highlight>
                <a:srgbClr val="FFFF00"/>
              </a:highlight>
            </a:endParaRPr>
          </a:p>
          <a:p>
            <a:r>
              <a:rPr lang="de-DE" sz="2800" dirty="0">
                <a:highlight>
                  <a:srgbClr val="FFFF00"/>
                </a:highlight>
              </a:rPr>
              <a:t>ext </a:t>
            </a:r>
            <a:r>
              <a:rPr lang="de-DE" sz="2800" dirty="0" err="1">
                <a:highlight>
                  <a:srgbClr val="FFFF00"/>
                </a:highlight>
              </a:rPr>
              <a:t>tex</a:t>
            </a:r>
            <a:r>
              <a:rPr lang="de-DE" sz="2800" dirty="0">
                <a:highlight>
                  <a:srgbClr val="FFFF00"/>
                </a:highlight>
              </a:rPr>
              <a:t> </a:t>
            </a:r>
            <a:r>
              <a:rPr lang="de-DE" sz="2800" dirty="0" err="1">
                <a:highlight>
                  <a:srgbClr val="FFFF00"/>
                </a:highlight>
              </a:rPr>
              <a:t>text</a:t>
            </a:r>
            <a:r>
              <a:rPr lang="de-DE" sz="2800" dirty="0">
                <a:highlight>
                  <a:srgbClr val="FFFF00"/>
                </a:highlight>
              </a:rPr>
              <a:t>  </a:t>
            </a:r>
            <a:r>
              <a:rPr lang="de-DE" sz="2800" dirty="0" err="1">
                <a:highlight>
                  <a:srgbClr val="FFFF00"/>
                </a:highlight>
              </a:rPr>
              <a:t>text</a:t>
            </a:r>
            <a:r>
              <a:rPr lang="de-DE" sz="2800" b="1" dirty="0"/>
              <a:t> </a:t>
            </a:r>
            <a:r>
              <a:rPr lang="de-DE" sz="2800" dirty="0">
                <a:highlight>
                  <a:srgbClr val="FFFF00"/>
                </a:highlight>
              </a:rPr>
              <a:t>Text </a:t>
            </a:r>
            <a:r>
              <a:rPr lang="de-DE" sz="2800" dirty="0" err="1">
                <a:highlight>
                  <a:srgbClr val="FFFF00"/>
                </a:highlight>
              </a:rPr>
              <a:t>text</a:t>
            </a:r>
            <a:r>
              <a:rPr lang="de-DE" sz="2800" dirty="0">
                <a:highlight>
                  <a:srgbClr val="FFFF00"/>
                </a:highlight>
              </a:rPr>
              <a:t> </a:t>
            </a:r>
            <a:r>
              <a:rPr lang="de-DE" sz="2800" dirty="0" err="1">
                <a:highlight>
                  <a:srgbClr val="FFFF00"/>
                </a:highlight>
              </a:rPr>
              <a:t>tex</a:t>
            </a:r>
            <a:r>
              <a:rPr lang="de-DE" sz="2800" b="1" dirty="0"/>
              <a:t> </a:t>
            </a:r>
            <a:r>
              <a:rPr lang="de-DE" sz="2800" dirty="0">
                <a:highlight>
                  <a:srgbClr val="FFFF00"/>
                </a:highlight>
              </a:rPr>
              <a:t>Text </a:t>
            </a:r>
            <a:r>
              <a:rPr lang="de-DE" sz="2800" dirty="0" err="1">
                <a:highlight>
                  <a:srgbClr val="FFFF00"/>
                </a:highlight>
              </a:rPr>
              <a:t>text</a:t>
            </a:r>
            <a:r>
              <a:rPr lang="de-DE" sz="2800" dirty="0">
                <a:highlight>
                  <a:srgbClr val="FFFF00"/>
                </a:highlight>
              </a:rPr>
              <a:t> </a:t>
            </a:r>
            <a:r>
              <a:rPr lang="de-DE" sz="2800" dirty="0" err="1">
                <a:highlight>
                  <a:srgbClr val="FFFF00"/>
                </a:highlight>
              </a:rPr>
              <a:t>texText</a:t>
            </a:r>
            <a:r>
              <a:rPr lang="de-DE" sz="2800" dirty="0">
                <a:highlight>
                  <a:srgbClr val="FFFF00"/>
                </a:highlight>
              </a:rPr>
              <a:t> </a:t>
            </a:r>
            <a:r>
              <a:rPr lang="de-DE" sz="2800" dirty="0" err="1">
                <a:highlight>
                  <a:srgbClr val="FFFF00"/>
                </a:highlight>
              </a:rPr>
              <a:t>text</a:t>
            </a:r>
            <a:r>
              <a:rPr lang="de-DE" sz="2800" dirty="0">
                <a:highlight>
                  <a:srgbClr val="FFFF00"/>
                </a:highlight>
              </a:rPr>
              <a:t> </a:t>
            </a:r>
            <a:r>
              <a:rPr lang="de-DE" sz="2800" dirty="0" err="1">
                <a:highlight>
                  <a:srgbClr val="FFFF00"/>
                </a:highlight>
              </a:rPr>
              <a:t>texText</a:t>
            </a:r>
            <a:r>
              <a:rPr lang="de-DE" sz="2800" dirty="0">
                <a:highlight>
                  <a:srgbClr val="FFFF00"/>
                </a:highlight>
              </a:rPr>
              <a:t> </a:t>
            </a:r>
            <a:r>
              <a:rPr lang="de-DE" sz="2800" dirty="0" err="1">
                <a:highlight>
                  <a:srgbClr val="FFFF00"/>
                </a:highlight>
              </a:rPr>
              <a:t>text</a:t>
            </a:r>
            <a:r>
              <a:rPr lang="de-DE" sz="2800" dirty="0">
                <a:highlight>
                  <a:srgbClr val="FFFF00"/>
                </a:highlight>
              </a:rPr>
              <a:t> </a:t>
            </a:r>
            <a:r>
              <a:rPr lang="de-DE" sz="2800" dirty="0" err="1">
                <a:highlight>
                  <a:srgbClr val="FFFF00"/>
                </a:highlight>
              </a:rPr>
              <a:t>tex</a:t>
            </a:r>
            <a:r>
              <a:rPr lang="de-DE" sz="2800" dirty="0">
                <a:highlight>
                  <a:srgbClr val="FFFF00"/>
                </a:highlight>
              </a:rPr>
              <a:t> </a:t>
            </a:r>
            <a:r>
              <a:rPr lang="de-DE" sz="2800" dirty="0" err="1">
                <a:highlight>
                  <a:srgbClr val="FFFF00"/>
                </a:highlight>
              </a:rPr>
              <a:t>text</a:t>
            </a:r>
            <a:r>
              <a:rPr lang="de-DE" sz="2800" dirty="0">
                <a:highlight>
                  <a:srgbClr val="FFFF00"/>
                </a:highlight>
              </a:rPr>
              <a:t>  </a:t>
            </a:r>
            <a:r>
              <a:rPr lang="de-DE" sz="2800" dirty="0" err="1">
                <a:highlight>
                  <a:srgbClr val="FFFF00"/>
                </a:highlight>
              </a:rPr>
              <a:t>text</a:t>
            </a:r>
            <a:r>
              <a:rPr lang="de-DE" sz="2800" b="1" dirty="0"/>
              <a:t> </a:t>
            </a:r>
            <a:r>
              <a:rPr lang="de-DE" sz="2800" dirty="0">
                <a:highlight>
                  <a:srgbClr val="FFFF00"/>
                </a:highlight>
              </a:rPr>
              <a:t>Text </a:t>
            </a:r>
            <a:r>
              <a:rPr lang="de-DE" sz="2800" dirty="0" err="1">
                <a:highlight>
                  <a:srgbClr val="FFFF00"/>
                </a:highlight>
              </a:rPr>
              <a:t>text</a:t>
            </a:r>
            <a:r>
              <a:rPr lang="de-DE" sz="2800" dirty="0">
                <a:highlight>
                  <a:srgbClr val="FFFF00"/>
                </a:highlight>
              </a:rPr>
              <a:t> </a:t>
            </a:r>
            <a:r>
              <a:rPr lang="de-DE" sz="2800" dirty="0" err="1">
                <a:highlight>
                  <a:srgbClr val="FFFF00"/>
                </a:highlight>
              </a:rPr>
              <a:t>tex</a:t>
            </a:r>
            <a:r>
              <a:rPr lang="de-DE" sz="2800" b="1" dirty="0"/>
              <a:t> </a:t>
            </a:r>
            <a:r>
              <a:rPr lang="de-DE" sz="2800" dirty="0">
                <a:highlight>
                  <a:srgbClr val="FFFF00"/>
                </a:highlight>
              </a:rPr>
              <a:t>Text </a:t>
            </a:r>
            <a:r>
              <a:rPr lang="de-DE" sz="2800" dirty="0" err="1">
                <a:highlight>
                  <a:srgbClr val="FFFF00"/>
                </a:highlight>
              </a:rPr>
              <a:t>text</a:t>
            </a:r>
            <a:r>
              <a:rPr lang="de-DE" sz="2800" dirty="0">
                <a:highlight>
                  <a:srgbClr val="FFFF00"/>
                </a:highlight>
              </a:rPr>
              <a:t> </a:t>
            </a:r>
            <a:r>
              <a:rPr lang="de-DE" sz="2800" dirty="0" err="1">
                <a:highlight>
                  <a:srgbClr val="FFFF00"/>
                </a:highlight>
              </a:rPr>
              <a:t>texText</a:t>
            </a:r>
            <a:r>
              <a:rPr lang="de-DE" sz="2800" dirty="0">
                <a:highlight>
                  <a:srgbClr val="FFFF00"/>
                </a:highlight>
              </a:rPr>
              <a:t> </a:t>
            </a:r>
            <a:r>
              <a:rPr lang="de-DE" sz="2800" dirty="0" err="1">
                <a:highlight>
                  <a:srgbClr val="FFFF00"/>
                </a:highlight>
              </a:rPr>
              <a:t>text</a:t>
            </a:r>
            <a:r>
              <a:rPr lang="de-DE" sz="2800" dirty="0">
                <a:highlight>
                  <a:srgbClr val="FFFF00"/>
                </a:highlight>
              </a:rPr>
              <a:t> </a:t>
            </a:r>
            <a:r>
              <a:rPr lang="de-DE" sz="2800" dirty="0" err="1">
                <a:highlight>
                  <a:srgbClr val="FFFF00"/>
                </a:highlight>
              </a:rPr>
              <a:t>texText</a:t>
            </a:r>
            <a:r>
              <a:rPr lang="de-DE" sz="2800" dirty="0">
                <a:highlight>
                  <a:srgbClr val="FFFF00"/>
                </a:highlight>
              </a:rPr>
              <a:t> </a:t>
            </a:r>
            <a:r>
              <a:rPr lang="de-DE" sz="2800" dirty="0" err="1">
                <a:highlight>
                  <a:srgbClr val="FFFF00"/>
                </a:highlight>
              </a:rPr>
              <a:t>text</a:t>
            </a:r>
            <a:r>
              <a:rPr lang="de-DE" sz="2800" dirty="0">
                <a:highlight>
                  <a:srgbClr val="FFFF00"/>
                </a:highlight>
              </a:rPr>
              <a:t> </a:t>
            </a:r>
            <a:r>
              <a:rPr lang="de-DE" sz="2800" dirty="0" err="1">
                <a:highlight>
                  <a:srgbClr val="FFFF00"/>
                </a:highlight>
              </a:rPr>
              <a:t>tex</a:t>
            </a:r>
            <a:r>
              <a:rPr lang="de-DE" sz="2800" dirty="0">
                <a:highlight>
                  <a:srgbClr val="FFFF00"/>
                </a:highlight>
              </a:rPr>
              <a:t> </a:t>
            </a:r>
            <a:r>
              <a:rPr lang="de-DE" sz="2800" dirty="0" err="1">
                <a:highlight>
                  <a:srgbClr val="FFFF00"/>
                </a:highlight>
              </a:rPr>
              <a:t>text</a:t>
            </a:r>
            <a:r>
              <a:rPr lang="de-DE" sz="2800" dirty="0">
                <a:highlight>
                  <a:srgbClr val="FFFF00"/>
                </a:highlight>
              </a:rPr>
              <a:t> </a:t>
            </a:r>
          </a:p>
          <a:p>
            <a:r>
              <a:rPr lang="de-DE" sz="2800" dirty="0" err="1">
                <a:highlight>
                  <a:srgbClr val="FFFF00"/>
                </a:highlight>
              </a:rPr>
              <a:t>text</a:t>
            </a:r>
            <a:r>
              <a:rPr lang="de-DE" sz="2800" dirty="0">
                <a:highlight>
                  <a:srgbClr val="FFFF00"/>
                </a:highlight>
              </a:rPr>
              <a:t> </a:t>
            </a:r>
            <a:r>
              <a:rPr lang="de-DE" sz="2800" dirty="0" err="1">
                <a:highlight>
                  <a:srgbClr val="FFFF00"/>
                </a:highlight>
              </a:rPr>
              <a:t>tex</a:t>
            </a:r>
            <a:r>
              <a:rPr lang="de-DE" sz="2800" dirty="0">
                <a:highlight>
                  <a:srgbClr val="FFFF00"/>
                </a:highlight>
              </a:rPr>
              <a:t> </a:t>
            </a:r>
            <a:r>
              <a:rPr lang="de-DE" sz="2800" dirty="0" err="1">
                <a:highlight>
                  <a:srgbClr val="FFFF00"/>
                </a:highlight>
              </a:rPr>
              <a:t>text</a:t>
            </a:r>
            <a:r>
              <a:rPr lang="de-DE" sz="2800" dirty="0">
                <a:highlight>
                  <a:srgbClr val="FFFF00"/>
                </a:highlight>
              </a:rPr>
              <a:t>  </a:t>
            </a:r>
            <a:r>
              <a:rPr lang="de-DE" sz="2800" dirty="0" err="1">
                <a:highlight>
                  <a:srgbClr val="FFFF00"/>
                </a:highlight>
              </a:rPr>
              <a:t>text</a:t>
            </a:r>
            <a:r>
              <a:rPr lang="de-DE" sz="2800" b="1" dirty="0"/>
              <a:t> </a:t>
            </a:r>
            <a:r>
              <a:rPr lang="de-DE" sz="2800" dirty="0">
                <a:highlight>
                  <a:srgbClr val="FFFF00"/>
                </a:highlight>
              </a:rPr>
              <a:t>Text </a:t>
            </a:r>
            <a:r>
              <a:rPr lang="de-DE" sz="2800" dirty="0" err="1">
                <a:highlight>
                  <a:srgbClr val="FFFF00"/>
                </a:highlight>
              </a:rPr>
              <a:t>text</a:t>
            </a:r>
            <a:r>
              <a:rPr lang="de-DE" sz="2800" dirty="0">
                <a:highlight>
                  <a:srgbClr val="FFFF00"/>
                </a:highlight>
              </a:rPr>
              <a:t> </a:t>
            </a:r>
            <a:r>
              <a:rPr lang="de-DE" sz="2800" dirty="0" err="1">
                <a:highlight>
                  <a:srgbClr val="FFFF00"/>
                </a:highlight>
              </a:rPr>
              <a:t>tex</a:t>
            </a:r>
            <a:r>
              <a:rPr lang="de-DE" sz="2800" b="1" dirty="0"/>
              <a:t> </a:t>
            </a:r>
            <a:r>
              <a:rPr lang="de-DE" sz="2800" dirty="0">
                <a:highlight>
                  <a:srgbClr val="FFFF00"/>
                </a:highlight>
              </a:rPr>
              <a:t>Text </a:t>
            </a:r>
            <a:r>
              <a:rPr lang="de-DE" sz="2800" dirty="0" err="1">
                <a:highlight>
                  <a:srgbClr val="FFFF00"/>
                </a:highlight>
              </a:rPr>
              <a:t>text</a:t>
            </a:r>
            <a:r>
              <a:rPr lang="de-DE" sz="2800" dirty="0">
                <a:highlight>
                  <a:srgbClr val="FFFF00"/>
                </a:highlight>
              </a:rPr>
              <a:t> </a:t>
            </a:r>
            <a:r>
              <a:rPr lang="de-DE" sz="2800" dirty="0" err="1">
                <a:highlight>
                  <a:srgbClr val="FFFF00"/>
                </a:highlight>
              </a:rPr>
              <a:t>texText</a:t>
            </a:r>
            <a:r>
              <a:rPr lang="de-DE" sz="2800" dirty="0">
                <a:highlight>
                  <a:srgbClr val="FFFF00"/>
                </a:highlight>
              </a:rPr>
              <a:t> </a:t>
            </a:r>
            <a:r>
              <a:rPr lang="de-DE" sz="2800" dirty="0" err="1">
                <a:highlight>
                  <a:srgbClr val="FFFF00"/>
                </a:highlight>
              </a:rPr>
              <a:t>text</a:t>
            </a:r>
            <a:r>
              <a:rPr lang="de-DE" sz="2800" dirty="0">
                <a:highlight>
                  <a:srgbClr val="FFFF00"/>
                </a:highlight>
              </a:rPr>
              <a:t> </a:t>
            </a:r>
          </a:p>
          <a:p>
            <a:r>
              <a:rPr lang="de-DE" sz="2800" dirty="0" err="1">
                <a:highlight>
                  <a:srgbClr val="FFFF00"/>
                </a:highlight>
              </a:rPr>
              <a:t>texText</a:t>
            </a:r>
            <a:r>
              <a:rPr lang="de-DE" sz="2800" dirty="0">
                <a:highlight>
                  <a:srgbClr val="FFFF00"/>
                </a:highlight>
              </a:rPr>
              <a:t> </a:t>
            </a:r>
            <a:r>
              <a:rPr lang="de-DE" sz="2800" dirty="0" err="1">
                <a:highlight>
                  <a:srgbClr val="FFFF00"/>
                </a:highlight>
              </a:rPr>
              <a:t>text</a:t>
            </a:r>
            <a:r>
              <a:rPr lang="de-DE" sz="2800" dirty="0">
                <a:highlight>
                  <a:srgbClr val="FFFF00"/>
                </a:highlight>
              </a:rPr>
              <a:t> </a:t>
            </a:r>
            <a:r>
              <a:rPr lang="de-DE" sz="2800" dirty="0" err="1">
                <a:highlight>
                  <a:srgbClr val="FFFF00"/>
                </a:highlight>
              </a:rPr>
              <a:t>tex</a:t>
            </a:r>
            <a:r>
              <a:rPr lang="de-DE" sz="2800" dirty="0">
                <a:highlight>
                  <a:srgbClr val="FFFF00"/>
                </a:highlight>
              </a:rPr>
              <a:t> </a:t>
            </a:r>
            <a:r>
              <a:rPr lang="de-DE" sz="2800" dirty="0" err="1">
                <a:highlight>
                  <a:srgbClr val="FFFF00"/>
                </a:highlight>
              </a:rPr>
              <a:t>text</a:t>
            </a:r>
            <a:r>
              <a:rPr lang="de-DE" sz="2800" dirty="0">
                <a:highlight>
                  <a:srgbClr val="FFFF00"/>
                </a:highlight>
              </a:rPr>
              <a:t>  </a:t>
            </a:r>
            <a:r>
              <a:rPr lang="de-DE" sz="2800" dirty="0" err="1">
                <a:highlight>
                  <a:srgbClr val="FFFF00"/>
                </a:highlight>
              </a:rPr>
              <a:t>text</a:t>
            </a:r>
            <a:r>
              <a:rPr lang="de-DE" sz="2800" b="1" dirty="0"/>
              <a:t> </a:t>
            </a:r>
            <a:r>
              <a:rPr lang="de-DE" sz="2800" dirty="0">
                <a:highlight>
                  <a:srgbClr val="FFFF00"/>
                </a:highlight>
              </a:rPr>
              <a:t>Text </a:t>
            </a:r>
            <a:r>
              <a:rPr lang="de-DE" sz="2800" dirty="0" err="1">
                <a:highlight>
                  <a:srgbClr val="FFFF00"/>
                </a:highlight>
              </a:rPr>
              <a:t>text</a:t>
            </a:r>
            <a:r>
              <a:rPr lang="de-DE" sz="2800" dirty="0">
                <a:highlight>
                  <a:srgbClr val="FFFF00"/>
                </a:highlight>
              </a:rPr>
              <a:t> </a:t>
            </a:r>
            <a:r>
              <a:rPr lang="de-DE" sz="2800" dirty="0" err="1">
                <a:highlight>
                  <a:srgbClr val="FFFF00"/>
                </a:highlight>
              </a:rPr>
              <a:t>tex</a:t>
            </a:r>
            <a:r>
              <a:rPr lang="de-DE" sz="2800" b="1" dirty="0"/>
              <a:t> </a:t>
            </a:r>
            <a:r>
              <a:rPr lang="de-DE" sz="2800" dirty="0">
                <a:highlight>
                  <a:srgbClr val="FFFF00"/>
                </a:highlight>
              </a:rPr>
              <a:t>Text </a:t>
            </a:r>
            <a:r>
              <a:rPr lang="de-DE" sz="2800" dirty="0" err="1">
                <a:highlight>
                  <a:srgbClr val="FFFF00"/>
                </a:highlight>
              </a:rPr>
              <a:t>text</a:t>
            </a:r>
            <a:r>
              <a:rPr lang="de-DE" sz="2800" dirty="0">
                <a:highlight>
                  <a:srgbClr val="FFFF00"/>
                </a:highlight>
              </a:rPr>
              <a:t> </a:t>
            </a:r>
            <a:r>
              <a:rPr lang="de-DE" sz="2800" dirty="0" err="1">
                <a:highlight>
                  <a:srgbClr val="FFFF00"/>
                </a:highlight>
              </a:rPr>
              <a:t>texText</a:t>
            </a:r>
            <a:r>
              <a:rPr lang="de-DE" sz="2800" dirty="0">
                <a:highlight>
                  <a:srgbClr val="FFFF00"/>
                </a:highlight>
              </a:rPr>
              <a:t> </a:t>
            </a:r>
            <a:r>
              <a:rPr lang="de-DE" sz="2800" dirty="0" err="1">
                <a:highlight>
                  <a:srgbClr val="FFFF00"/>
                </a:highlight>
              </a:rPr>
              <a:t>text</a:t>
            </a:r>
            <a:r>
              <a:rPr lang="de-DE" sz="2800" dirty="0">
                <a:highlight>
                  <a:srgbClr val="FFFF00"/>
                </a:highlight>
              </a:rPr>
              <a:t> </a:t>
            </a:r>
            <a:r>
              <a:rPr lang="de-DE" sz="2800" dirty="0" err="1">
                <a:highlight>
                  <a:srgbClr val="FFFF00"/>
                </a:highlight>
              </a:rPr>
              <a:t>tex</a:t>
            </a:r>
            <a:r>
              <a:rPr lang="de-DE" sz="2800" dirty="0">
                <a:highlight>
                  <a:srgbClr val="FFFF00"/>
                </a:highlight>
              </a:rPr>
              <a:t> </a:t>
            </a:r>
            <a:r>
              <a:rPr lang="de-DE" sz="2800" dirty="0" err="1">
                <a:highlight>
                  <a:srgbClr val="FFFF00"/>
                </a:highlight>
              </a:rPr>
              <a:t>text</a:t>
            </a:r>
            <a:r>
              <a:rPr lang="de-DE" sz="2800" dirty="0">
                <a:highlight>
                  <a:srgbClr val="FFFF00"/>
                </a:highlight>
              </a:rPr>
              <a:t>  </a:t>
            </a:r>
            <a:r>
              <a:rPr lang="de-DE" sz="2800" dirty="0" err="1">
                <a:highlight>
                  <a:srgbClr val="FFFF00"/>
                </a:highlight>
              </a:rPr>
              <a:t>text</a:t>
            </a:r>
            <a:r>
              <a:rPr lang="de-DE" sz="2800" b="1" dirty="0"/>
              <a:t> </a:t>
            </a:r>
            <a:r>
              <a:rPr lang="de-DE" sz="2800" dirty="0">
                <a:highlight>
                  <a:srgbClr val="FFFF00"/>
                </a:highlight>
              </a:rPr>
              <a:t>Text </a:t>
            </a:r>
            <a:r>
              <a:rPr lang="de-DE" sz="2800" dirty="0" err="1">
                <a:highlight>
                  <a:srgbClr val="FFFF00"/>
                </a:highlight>
              </a:rPr>
              <a:t>text</a:t>
            </a:r>
            <a:r>
              <a:rPr lang="de-DE" sz="2800" dirty="0">
                <a:highlight>
                  <a:srgbClr val="FFFF00"/>
                </a:highlight>
              </a:rPr>
              <a:t> </a:t>
            </a:r>
            <a:r>
              <a:rPr lang="de-DE" sz="2800" dirty="0" err="1">
                <a:highlight>
                  <a:srgbClr val="FFFF00"/>
                </a:highlight>
              </a:rPr>
              <a:t>tex</a:t>
            </a:r>
            <a:r>
              <a:rPr lang="de-DE" sz="2800" b="1" dirty="0"/>
              <a:t> </a:t>
            </a:r>
            <a:r>
              <a:rPr lang="de-DE" sz="2800" dirty="0">
                <a:highlight>
                  <a:srgbClr val="FFFF00"/>
                </a:highlight>
              </a:rPr>
              <a:t>Text </a:t>
            </a:r>
            <a:r>
              <a:rPr lang="de-DE" sz="2800" dirty="0" err="1">
                <a:highlight>
                  <a:srgbClr val="FFFF00"/>
                </a:highlight>
              </a:rPr>
              <a:t>text</a:t>
            </a:r>
            <a:r>
              <a:rPr lang="de-DE" sz="2800" dirty="0">
                <a:highlight>
                  <a:srgbClr val="FFFF00"/>
                </a:highlight>
              </a:rPr>
              <a:t> </a:t>
            </a:r>
            <a:r>
              <a:rPr lang="de-DE" sz="2800" dirty="0" err="1">
                <a:highlight>
                  <a:srgbClr val="FFFF00"/>
                </a:highlight>
              </a:rPr>
              <a:t>texText</a:t>
            </a:r>
            <a:r>
              <a:rPr lang="de-DE" sz="2800" dirty="0">
                <a:highlight>
                  <a:srgbClr val="FFFF00"/>
                </a:highlight>
              </a:rPr>
              <a:t> </a:t>
            </a:r>
            <a:r>
              <a:rPr lang="de-DE" sz="2800" dirty="0" err="1">
                <a:highlight>
                  <a:srgbClr val="FFFF00"/>
                </a:highlight>
              </a:rPr>
              <a:t>text</a:t>
            </a:r>
            <a:r>
              <a:rPr lang="de-DE" sz="2800" dirty="0">
                <a:highlight>
                  <a:srgbClr val="FFFF00"/>
                </a:highlight>
              </a:rPr>
              <a:t> </a:t>
            </a:r>
            <a:r>
              <a:rPr lang="de-DE" sz="2800" dirty="0" err="1">
                <a:highlight>
                  <a:srgbClr val="FFFF00"/>
                </a:highlight>
              </a:rPr>
              <a:t>texText</a:t>
            </a:r>
            <a:r>
              <a:rPr lang="de-DE" sz="2800" dirty="0">
                <a:highlight>
                  <a:srgbClr val="FFFF00"/>
                </a:highlight>
              </a:rPr>
              <a:t> </a:t>
            </a:r>
            <a:r>
              <a:rPr lang="de-DE" sz="2800" dirty="0" err="1">
                <a:highlight>
                  <a:srgbClr val="FFFF00"/>
                </a:highlight>
              </a:rPr>
              <a:t>text</a:t>
            </a:r>
            <a:r>
              <a:rPr lang="de-DE" sz="2800" dirty="0">
                <a:highlight>
                  <a:srgbClr val="FFFF00"/>
                </a:highlight>
              </a:rPr>
              <a:t> </a:t>
            </a:r>
            <a:r>
              <a:rPr lang="de-DE" sz="2800" dirty="0" err="1">
                <a:highlight>
                  <a:srgbClr val="FFFF00"/>
                </a:highlight>
              </a:rPr>
              <a:t>tex</a:t>
            </a:r>
            <a:r>
              <a:rPr lang="de-DE" sz="2800" dirty="0">
                <a:highlight>
                  <a:srgbClr val="FFFF00"/>
                </a:highlight>
              </a:rPr>
              <a:t> </a:t>
            </a:r>
            <a:r>
              <a:rPr lang="de-DE" sz="2800" dirty="0" err="1">
                <a:highlight>
                  <a:srgbClr val="FFFF00"/>
                </a:highlight>
              </a:rPr>
              <a:t>text</a:t>
            </a:r>
            <a:endParaRPr lang="de-DE" sz="2800" dirty="0">
              <a:highlight>
                <a:srgbClr val="FFFF00"/>
              </a:highlight>
            </a:endParaRPr>
          </a:p>
        </p:txBody>
      </p:sp>
      <p:sp>
        <p:nvSpPr>
          <p:cNvPr id="1737249029" name="Textfeld 1737249028">
            <a:extLst>
              <a:ext uri="{FF2B5EF4-FFF2-40B4-BE49-F238E27FC236}">
                <a16:creationId xmlns:a16="http://schemas.microsoft.com/office/drawing/2014/main" id="{20DB57EA-2BD5-4BC5-8981-55C5E8646506}"/>
              </a:ext>
            </a:extLst>
          </p:cNvPr>
          <p:cNvSpPr txBox="1"/>
          <p:nvPr/>
        </p:nvSpPr>
        <p:spPr>
          <a:xfrm>
            <a:off x="1127363" y="11595561"/>
            <a:ext cx="8712275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DE" sz="2800" b="1" dirty="0">
                <a:latin typeface="Helvetica" panose="020B0604020202020204" pitchFamily="34" charset="0"/>
                <a:ea typeface="Arial" panose="020B0604020202020204" pitchFamily="34" charset="0"/>
                <a:cs typeface="Helvetica" panose="020B0604020202020204" pitchFamily="34" charset="0"/>
              </a:rPr>
              <a:t>Stand der Entwicklung:</a:t>
            </a:r>
          </a:p>
          <a:p>
            <a:r>
              <a:rPr lang="de-DE" sz="2800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Text </a:t>
            </a:r>
            <a:r>
              <a:rPr lang="de-DE" sz="2800" dirty="0" err="1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text</a:t>
            </a:r>
            <a:r>
              <a:rPr lang="de-DE" sz="2800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de-DE" sz="2800" dirty="0" err="1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</a:t>
            </a:r>
            <a:r>
              <a:rPr lang="de-DE" sz="2800" b="1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de-DE" sz="2800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Text </a:t>
            </a:r>
            <a:r>
              <a:rPr lang="de-DE" sz="2800" dirty="0" err="1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text</a:t>
            </a:r>
            <a:r>
              <a:rPr lang="de-DE" sz="2800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de-DE" sz="2800" dirty="0" err="1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texText</a:t>
            </a:r>
            <a:r>
              <a:rPr lang="de-DE" sz="2800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de-DE" sz="2800" dirty="0" err="1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text</a:t>
            </a:r>
            <a:r>
              <a:rPr lang="de-DE" sz="2800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de-DE" sz="2800" dirty="0" err="1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texText</a:t>
            </a:r>
            <a:r>
              <a:rPr lang="de-DE" sz="2800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de-DE" sz="2800" dirty="0" err="1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text</a:t>
            </a:r>
            <a:r>
              <a:rPr lang="de-DE" sz="2800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de-DE" sz="2800" dirty="0" err="1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</a:t>
            </a:r>
            <a:r>
              <a:rPr lang="de-DE" sz="2800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de-DE" sz="2800" dirty="0" err="1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text</a:t>
            </a:r>
            <a:r>
              <a:rPr lang="de-DE" sz="2800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  </a:t>
            </a:r>
            <a:r>
              <a:rPr lang="de-DE" sz="2800" dirty="0" err="1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text</a:t>
            </a:r>
            <a:r>
              <a:rPr lang="de-DE" sz="2800" b="1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de-DE" sz="2800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Text </a:t>
            </a:r>
            <a:r>
              <a:rPr lang="de-DE" sz="2800" dirty="0" err="1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text</a:t>
            </a:r>
            <a:r>
              <a:rPr lang="de-DE" sz="2800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de-DE" sz="2800" dirty="0" err="1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</a:t>
            </a:r>
            <a:r>
              <a:rPr lang="de-DE" sz="2800" b="1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de-DE" sz="2800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Text </a:t>
            </a:r>
            <a:r>
              <a:rPr lang="de-DE" sz="2800" dirty="0" err="1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text</a:t>
            </a:r>
            <a:r>
              <a:rPr lang="de-DE" sz="2800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de-DE" sz="2800" dirty="0" err="1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texText</a:t>
            </a:r>
            <a:r>
              <a:rPr lang="de-DE" sz="2800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de-DE" sz="2800" dirty="0" err="1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text</a:t>
            </a:r>
            <a:r>
              <a:rPr lang="de-DE" sz="2800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de-DE" sz="2800" dirty="0" err="1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texText</a:t>
            </a:r>
            <a:r>
              <a:rPr lang="de-DE" sz="2800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de-DE" sz="2800" dirty="0" err="1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text</a:t>
            </a:r>
            <a:r>
              <a:rPr lang="de-DE" sz="2800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de-DE" sz="2800" dirty="0" err="1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</a:t>
            </a:r>
            <a:r>
              <a:rPr lang="de-DE" sz="2800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de-DE" sz="2800" dirty="0" err="1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text</a:t>
            </a:r>
            <a:r>
              <a:rPr lang="de-DE" sz="2800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  </a:t>
            </a:r>
            <a:r>
              <a:rPr lang="de-DE" sz="2800" dirty="0" err="1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text</a:t>
            </a:r>
            <a:r>
              <a:rPr lang="de-DE" sz="2800" b="1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de-DE" sz="2800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Text </a:t>
            </a:r>
            <a:r>
              <a:rPr lang="de-DE" sz="2800" dirty="0" err="1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text</a:t>
            </a:r>
            <a:r>
              <a:rPr lang="de-DE" sz="2800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de-DE" sz="2800" dirty="0" err="1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</a:t>
            </a:r>
            <a:r>
              <a:rPr lang="de-DE" sz="2800" b="1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de-DE" sz="2800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Text </a:t>
            </a:r>
            <a:r>
              <a:rPr lang="de-DE" sz="2800" dirty="0" err="1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text</a:t>
            </a:r>
            <a:r>
              <a:rPr lang="de-DE" sz="2800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de-DE" sz="2800" dirty="0" err="1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texText</a:t>
            </a:r>
            <a:r>
              <a:rPr lang="de-DE" sz="2800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de-DE" sz="2800" dirty="0" err="1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text</a:t>
            </a:r>
            <a:r>
              <a:rPr lang="de-DE" sz="2800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de-DE" sz="2800" dirty="0" err="1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</a:t>
            </a:r>
            <a:endParaRPr lang="de-DE" sz="2800" dirty="0">
              <a:highlight>
                <a:srgbClr val="FFFF00"/>
              </a:highlight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de-DE" sz="2800" dirty="0">
              <a:highlight>
                <a:srgbClr val="FFFF00"/>
              </a:highlight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de-DE" sz="2800" dirty="0" err="1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text</a:t>
            </a:r>
            <a:r>
              <a:rPr lang="de-DE" sz="2800" b="1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de-DE" sz="2800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Text </a:t>
            </a:r>
            <a:r>
              <a:rPr lang="de-DE" sz="2800" dirty="0" err="1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text</a:t>
            </a:r>
            <a:r>
              <a:rPr lang="de-DE" sz="2800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de-DE" sz="2800" dirty="0" err="1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</a:t>
            </a:r>
            <a:r>
              <a:rPr lang="de-DE" sz="2800" b="1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de-DE" sz="2800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Text </a:t>
            </a:r>
            <a:r>
              <a:rPr lang="de-DE" sz="2800" dirty="0" err="1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text</a:t>
            </a:r>
            <a:r>
              <a:rPr lang="de-DE" sz="2800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de-DE" sz="2800" dirty="0" err="1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texText</a:t>
            </a:r>
            <a:r>
              <a:rPr lang="de-DE" sz="2800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de-DE" sz="2800" dirty="0" err="1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text</a:t>
            </a:r>
            <a:r>
              <a:rPr lang="de-DE" sz="2800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de-DE" sz="2800" dirty="0" err="1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texText</a:t>
            </a:r>
            <a:r>
              <a:rPr lang="de-DE" sz="2800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de-DE" sz="2800" dirty="0" err="1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text</a:t>
            </a:r>
            <a:r>
              <a:rPr lang="de-DE" sz="2800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de-DE" sz="2800" dirty="0" err="1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</a:t>
            </a:r>
            <a:r>
              <a:rPr lang="de-DE" sz="2800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de-DE" sz="2800" dirty="0" err="1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text</a:t>
            </a:r>
            <a:r>
              <a:rPr lang="de-DE" sz="2800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  </a:t>
            </a:r>
            <a:r>
              <a:rPr lang="de-DE" sz="2800" dirty="0" err="1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text</a:t>
            </a:r>
            <a:r>
              <a:rPr lang="de-DE" sz="2800" b="1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de-DE" sz="2800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Text </a:t>
            </a:r>
            <a:r>
              <a:rPr lang="de-DE" sz="2800" dirty="0" err="1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text</a:t>
            </a:r>
            <a:r>
              <a:rPr lang="de-DE" sz="2800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de-DE" sz="2800" dirty="0" err="1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</a:t>
            </a:r>
            <a:r>
              <a:rPr lang="de-DE" sz="2800" b="1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de-DE" sz="2800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Text </a:t>
            </a:r>
            <a:r>
              <a:rPr lang="de-DE" sz="2800" dirty="0" err="1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text</a:t>
            </a:r>
            <a:r>
              <a:rPr lang="de-DE" sz="2800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de-DE" sz="2800" dirty="0" err="1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texText</a:t>
            </a:r>
            <a:r>
              <a:rPr lang="de-DE" sz="2800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de-DE" sz="2800" dirty="0" err="1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text</a:t>
            </a:r>
            <a:r>
              <a:rPr lang="de-DE" sz="2800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de-DE" sz="2800" dirty="0" err="1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</a:t>
            </a:r>
            <a:endParaRPr lang="de-DE" sz="2800" dirty="0">
              <a:highlight>
                <a:srgbClr val="FFFF00"/>
              </a:highlight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de-DE" sz="2800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ext </a:t>
            </a:r>
            <a:r>
              <a:rPr lang="de-DE" sz="2800" dirty="0" err="1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</a:t>
            </a:r>
            <a:r>
              <a:rPr lang="de-DE" sz="2800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de-DE" sz="2800" dirty="0" err="1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text</a:t>
            </a:r>
            <a:r>
              <a:rPr lang="de-DE" sz="2800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  </a:t>
            </a:r>
            <a:r>
              <a:rPr lang="de-DE" sz="2800" dirty="0" err="1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text</a:t>
            </a:r>
            <a:r>
              <a:rPr lang="de-DE" sz="2800" b="1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de-DE" sz="2800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Text </a:t>
            </a:r>
            <a:r>
              <a:rPr lang="de-DE" sz="2800" dirty="0" err="1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text</a:t>
            </a:r>
            <a:r>
              <a:rPr lang="de-DE" sz="2800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de-DE" sz="2800" dirty="0" err="1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</a:t>
            </a:r>
            <a:r>
              <a:rPr lang="de-DE" sz="2800" b="1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de-DE" sz="2800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Text </a:t>
            </a:r>
            <a:r>
              <a:rPr lang="de-DE" sz="2800" dirty="0" err="1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text</a:t>
            </a:r>
            <a:r>
              <a:rPr lang="de-DE" sz="2800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de-DE" sz="2800" dirty="0" err="1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texText</a:t>
            </a:r>
            <a:r>
              <a:rPr lang="de-DE" sz="2800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de-DE" sz="2800" dirty="0" err="1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text</a:t>
            </a:r>
            <a:r>
              <a:rPr lang="de-DE" sz="2800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de-DE" sz="2800" dirty="0" err="1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texText</a:t>
            </a:r>
            <a:r>
              <a:rPr lang="de-DE" sz="2800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de-DE" sz="2800" dirty="0" err="1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text</a:t>
            </a:r>
            <a:r>
              <a:rPr lang="de-DE" sz="2800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de-DE" sz="2800" dirty="0" err="1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</a:t>
            </a:r>
            <a:r>
              <a:rPr lang="de-DE" sz="2800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de-DE" sz="2800" dirty="0" err="1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text</a:t>
            </a:r>
            <a:r>
              <a:rPr lang="de-DE" sz="2800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  </a:t>
            </a:r>
            <a:r>
              <a:rPr lang="de-DE" sz="2800" dirty="0" err="1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text</a:t>
            </a:r>
            <a:r>
              <a:rPr lang="de-DE" sz="2800" b="1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de-DE" sz="2800" dirty="0"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Text </a:t>
            </a:r>
          </a:p>
          <a:p>
            <a:endParaRPr lang="de-DE" sz="2800" dirty="0">
              <a:highlight>
                <a:srgbClr val="FFFF00"/>
              </a:highlight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15CA7C79-16CD-9AA3-B81A-511FE303B5EF}"/>
              </a:ext>
            </a:extLst>
          </p:cNvPr>
          <p:cNvGrpSpPr/>
          <p:nvPr/>
        </p:nvGrpSpPr>
        <p:grpSpPr bwMode="auto">
          <a:xfrm>
            <a:off x="-534802" y="3485602"/>
            <a:ext cx="22302219" cy="147706"/>
            <a:chOff x="-202686" y="411053"/>
            <a:chExt cx="9346685" cy="75845"/>
          </a:xfrm>
        </p:grpSpPr>
        <p:sp>
          <p:nvSpPr>
            <p:cNvPr id="9" name="Rectangle 11">
              <a:extLst>
                <a:ext uri="{FF2B5EF4-FFF2-40B4-BE49-F238E27FC236}">
                  <a16:creationId xmlns:a16="http://schemas.microsoft.com/office/drawing/2014/main" id="{CFCB7572-3EF0-0945-5C65-41222FA5E8C8}"/>
                </a:ext>
              </a:extLst>
            </p:cNvPr>
            <p:cNvSpPr/>
            <p:nvPr/>
          </p:nvSpPr>
          <p:spPr bwMode="auto">
            <a:xfrm>
              <a:off x="-202686" y="411053"/>
              <a:ext cx="9267859" cy="45719"/>
            </a:xfrm>
            <a:prstGeom prst="rect">
              <a:avLst/>
            </a:prstGeom>
            <a:solidFill>
              <a:srgbClr val="A6C179">
                <a:alpha val="63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34257" tIns="17128" rIns="34257" bIns="17128" spcCol="0" rtlCol="0" anchor="ctr"/>
            <a:lstStyle/>
            <a:p>
              <a:pPr algn="ctr">
                <a:defRPr/>
              </a:pPr>
              <a:endParaRPr lang="en-US" sz="899"/>
            </a:p>
          </p:txBody>
        </p:sp>
        <p:sp>
          <p:nvSpPr>
            <p:cNvPr id="16" name="Rectangle 12">
              <a:extLst>
                <a:ext uri="{FF2B5EF4-FFF2-40B4-BE49-F238E27FC236}">
                  <a16:creationId xmlns:a16="http://schemas.microsoft.com/office/drawing/2014/main" id="{E55966DB-B084-F767-CB73-A912C9ED035D}"/>
                </a:ext>
              </a:extLst>
            </p:cNvPr>
            <p:cNvSpPr/>
            <p:nvPr/>
          </p:nvSpPr>
          <p:spPr bwMode="auto">
            <a:xfrm flipV="1">
              <a:off x="-136272" y="441179"/>
              <a:ext cx="9280271" cy="45719"/>
            </a:xfrm>
            <a:prstGeom prst="rect">
              <a:avLst/>
            </a:prstGeom>
            <a:solidFill>
              <a:srgbClr val="47782E">
                <a:alpha val="74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34257" tIns="17128" rIns="34257" bIns="17128" spcCol="0" rtlCol="0" anchor="ctr"/>
            <a:lstStyle/>
            <a:p>
              <a:pPr algn="ctr">
                <a:defRPr/>
              </a:pPr>
              <a:endParaRPr lang="en-US" sz="899"/>
            </a:p>
          </p:txBody>
        </p:sp>
      </p:grpSp>
      <p:pic>
        <p:nvPicPr>
          <p:cNvPr id="28" name="Grafik 27">
            <a:extLst>
              <a:ext uri="{FF2B5EF4-FFF2-40B4-BE49-F238E27FC236}">
                <a16:creationId xmlns:a16="http://schemas.microsoft.com/office/drawing/2014/main" id="{86302E33-F920-C992-B4DD-649AE158A9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68289" y="4937550"/>
            <a:ext cx="7259893" cy="5132519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576F2C9E-7E2C-89B3-7536-843C19C2A5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07224" y="11281324"/>
            <a:ext cx="9648243" cy="5271205"/>
          </a:xfrm>
          <a:prstGeom prst="roundRect">
            <a:avLst>
              <a:gd name="adj" fmla="val 13979"/>
            </a:avLst>
          </a:prstGeom>
          <a:solidFill>
            <a:srgbClr val="FFFFFF"/>
          </a:solidFill>
          <a:ln w="25400" cap="sq">
            <a:solidFill>
              <a:srgbClr val="292929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667F72E5-F845-4B75-135B-D4AF1BBD742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32"/>
          <a:stretch/>
        </p:blipFill>
        <p:spPr bwMode="auto">
          <a:xfrm>
            <a:off x="10995205" y="17103297"/>
            <a:ext cx="9648242" cy="5214246"/>
          </a:xfrm>
          <a:prstGeom prst="roundRect">
            <a:avLst>
              <a:gd name="adj" fmla="val 13979"/>
            </a:avLst>
          </a:prstGeom>
          <a:solidFill>
            <a:srgbClr val="FFFFFF"/>
          </a:solidFill>
          <a:ln w="25400" cap="sq">
            <a:solidFill>
              <a:srgbClr val="292929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B790247E-A72E-4B80-8C98-66650265F9F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74115" y="23079296"/>
            <a:ext cx="9648243" cy="6652290"/>
          </a:xfrm>
          <a:prstGeom prst="roundRect">
            <a:avLst>
              <a:gd name="adj" fmla="val 13979"/>
            </a:avLst>
          </a:prstGeom>
          <a:solidFill>
            <a:srgbClr val="FFFFFF"/>
          </a:solidFill>
          <a:ln w="25400" cap="sq">
            <a:solidFill>
              <a:srgbClr val="292929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35" name="Textfeld 34">
            <a:extLst>
              <a:ext uri="{FF2B5EF4-FFF2-40B4-BE49-F238E27FC236}">
                <a16:creationId xmlns:a16="http://schemas.microsoft.com/office/drawing/2014/main" id="{ED33B884-3607-48E5-A7DE-83497F3C53C5}"/>
              </a:ext>
            </a:extLst>
          </p:cNvPr>
          <p:cNvSpPr txBox="1"/>
          <p:nvPr/>
        </p:nvSpPr>
        <p:spPr bwMode="auto">
          <a:xfrm>
            <a:off x="11093719" y="10791850"/>
            <a:ext cx="73225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highlight>
                  <a:srgbClr val="FFFF00"/>
                </a:highlight>
              </a:rPr>
              <a:t>Quelle: Foto Gruppe, wo wann, wer hat das Bild gemacht </a:t>
            </a:r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BF1F2F7E-AFA9-4326-8F38-E4541C149333}"/>
              </a:ext>
            </a:extLst>
          </p:cNvPr>
          <p:cNvSpPr txBox="1"/>
          <p:nvPr/>
        </p:nvSpPr>
        <p:spPr bwMode="auto">
          <a:xfrm>
            <a:off x="11102896" y="16577766"/>
            <a:ext cx="73225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highlight>
                  <a:srgbClr val="FFFF00"/>
                </a:highlight>
              </a:rPr>
              <a:t>Quelle: Foto Gruppe, wo wann, wer hat das Bild gemacht 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CAED4F2E-B535-4911-AB63-971F25C6F7E2}"/>
              </a:ext>
            </a:extLst>
          </p:cNvPr>
          <p:cNvSpPr txBox="1"/>
          <p:nvPr/>
        </p:nvSpPr>
        <p:spPr bwMode="auto">
          <a:xfrm>
            <a:off x="11102896" y="22381222"/>
            <a:ext cx="73225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highlight>
                  <a:srgbClr val="FFFF00"/>
                </a:highlight>
              </a:rPr>
              <a:t>Quelle: Foto Gruppe, wo wann, wer hat das Bild gemacht </a:t>
            </a: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63C18B6C-10D0-4909-85A4-AC71FD147FDD}"/>
              </a:ext>
            </a:extLst>
          </p:cNvPr>
          <p:cNvSpPr txBox="1"/>
          <p:nvPr/>
        </p:nvSpPr>
        <p:spPr bwMode="auto">
          <a:xfrm>
            <a:off x="11051852" y="29704032"/>
            <a:ext cx="73225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highlight>
                  <a:srgbClr val="FFFF00"/>
                </a:highlight>
              </a:rPr>
              <a:t>Quelle: Foto Gruppe, wo wann, wer hat das Bild gemacht </a:t>
            </a: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0CE98B93-2572-4BD5-996F-D360FFB02623}"/>
              </a:ext>
            </a:extLst>
          </p:cNvPr>
          <p:cNvSpPr txBox="1"/>
          <p:nvPr/>
        </p:nvSpPr>
        <p:spPr bwMode="auto">
          <a:xfrm>
            <a:off x="11077148" y="348459"/>
            <a:ext cx="9648824" cy="1799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3800" dirty="0" err="1">
                <a:solidFill>
                  <a:srgbClr val="789B66"/>
                </a:solidFill>
                <a:latin typeface="Helvetica" panose="020B0604020202020204" pitchFamily="34" charset="0"/>
                <a:ea typeface="Lato" panose="020F0502020204030203" pitchFamily="34" charset="0"/>
                <a:cs typeface="Helvetica" panose="020B0604020202020204" pitchFamily="34" charset="0"/>
              </a:rPr>
              <a:t>Fachtagung</a:t>
            </a:r>
            <a:r>
              <a:rPr lang="en-US" sz="3800" dirty="0">
                <a:solidFill>
                  <a:srgbClr val="789B66"/>
                </a:solidFill>
                <a:latin typeface="Helvetica" panose="020B0604020202020204" pitchFamily="34" charset="0"/>
                <a:ea typeface="Lato" panose="020F0502020204030203" pitchFamily="34" charset="0"/>
                <a:cs typeface="Helvetica" panose="020B0604020202020204" pitchFamily="34" charset="0"/>
              </a:rPr>
              <a:t> Urbane </a:t>
            </a:r>
            <a:r>
              <a:rPr lang="en-US" sz="3800" dirty="0" err="1">
                <a:solidFill>
                  <a:srgbClr val="789B66"/>
                </a:solidFill>
                <a:latin typeface="Helvetica" panose="020B0604020202020204" pitchFamily="34" charset="0"/>
                <a:ea typeface="Lato" panose="020F0502020204030203" pitchFamily="34" charset="0"/>
                <a:cs typeface="Helvetica" panose="020B0604020202020204" pitchFamily="34" charset="0"/>
              </a:rPr>
              <a:t>Waldgärten</a:t>
            </a:r>
            <a:r>
              <a:rPr lang="en-US" sz="3800" dirty="0">
                <a:solidFill>
                  <a:srgbClr val="789B66"/>
                </a:solidFill>
                <a:latin typeface="Helvetica" panose="020B0604020202020204" pitchFamily="34" charset="0"/>
                <a:ea typeface="Lato" panose="020F0502020204030203" pitchFamily="34" charset="0"/>
                <a:cs typeface="Helvetica" panose="020B0604020202020204" pitchFamily="34" charset="0"/>
              </a:rPr>
              <a:t> 2025 </a:t>
            </a:r>
            <a:r>
              <a:rPr lang="en-US" sz="6000" b="1" dirty="0" err="1">
                <a:solidFill>
                  <a:srgbClr val="789B66"/>
                </a:solidFill>
                <a:latin typeface="Helvetica" panose="020B0604020202020204" pitchFamily="34" charset="0"/>
                <a:ea typeface="Lato" panose="020F0502020204030203" pitchFamily="34" charset="0"/>
                <a:cs typeface="Helvetica" panose="020B0604020202020204" pitchFamily="34" charset="0"/>
              </a:rPr>
              <a:t>Projekt</a:t>
            </a:r>
            <a:r>
              <a:rPr lang="en-US" sz="6000" b="1" dirty="0">
                <a:solidFill>
                  <a:srgbClr val="789B66"/>
                </a:solidFill>
                <a:latin typeface="Helvetica" panose="020B0604020202020204" pitchFamily="34" charset="0"/>
                <a:ea typeface="Lato" panose="020F0502020204030203" pitchFamily="34" charset="0"/>
                <a:cs typeface="Helvetica" panose="020B0604020202020204" pitchFamily="34" charset="0"/>
              </a:rPr>
              <a:t> - </a:t>
            </a:r>
            <a:r>
              <a:rPr lang="en-US" sz="6000" b="1" dirty="0" err="1">
                <a:solidFill>
                  <a:srgbClr val="789B66"/>
                </a:solidFill>
                <a:latin typeface="Helvetica" panose="020B0604020202020204" pitchFamily="34" charset="0"/>
                <a:ea typeface="Lato" panose="020F0502020204030203" pitchFamily="34" charset="0"/>
                <a:cs typeface="Helvetica" panose="020B0604020202020204" pitchFamily="34" charset="0"/>
              </a:rPr>
              <a:t>Steckbrief</a:t>
            </a:r>
            <a:endParaRPr lang="en-US" sz="3800" b="1" dirty="0">
              <a:solidFill>
                <a:srgbClr val="789B66"/>
              </a:solidFill>
              <a:latin typeface="Helvetica" panose="020B0604020202020204" pitchFamily="34" charset="0"/>
              <a:ea typeface="Lato" panose="020F0502020204030203" pitchFamily="34" charset="0"/>
              <a:cs typeface="Helvetica" panose="020B0604020202020204" pitchFamily="34" charset="0"/>
            </a:endParaRPr>
          </a:p>
        </p:txBody>
      </p:sp>
      <p:sp>
        <p:nvSpPr>
          <p:cNvPr id="45" name="Rechteck: abgerundete Ecken 44">
            <a:extLst>
              <a:ext uri="{FF2B5EF4-FFF2-40B4-BE49-F238E27FC236}">
                <a16:creationId xmlns:a16="http://schemas.microsoft.com/office/drawing/2014/main" id="{28D5F28E-FC2B-48FF-918A-3449D16BF9C5}"/>
              </a:ext>
            </a:extLst>
          </p:cNvPr>
          <p:cNvSpPr/>
          <p:nvPr/>
        </p:nvSpPr>
        <p:spPr bwMode="auto">
          <a:xfrm>
            <a:off x="14351982" y="6447720"/>
            <a:ext cx="2934688" cy="196786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dirty="0">
                <a:solidFill>
                  <a:schemeClr val="tx1"/>
                </a:solidFill>
                <a:highlight>
                  <a:srgbClr val="FFFF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Lageplan / Pflanzplan</a:t>
            </a:r>
            <a:endParaRPr lang="de-DE" dirty="0">
              <a:solidFill>
                <a:schemeClr val="tx1"/>
              </a:solidFill>
              <a:highlight>
                <a:srgbClr val="FFFF00"/>
              </a:highlight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6" name="Rechteck: abgerundete Ecken 45">
            <a:extLst>
              <a:ext uri="{FF2B5EF4-FFF2-40B4-BE49-F238E27FC236}">
                <a16:creationId xmlns:a16="http://schemas.microsoft.com/office/drawing/2014/main" id="{BE48C2F8-2485-4C86-86D4-B5A56BA74B99}"/>
              </a:ext>
            </a:extLst>
          </p:cNvPr>
          <p:cNvSpPr/>
          <p:nvPr/>
        </p:nvSpPr>
        <p:spPr bwMode="auto">
          <a:xfrm>
            <a:off x="728157" y="307355"/>
            <a:ext cx="9603291" cy="1864569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dirty="0">
                <a:solidFill>
                  <a:schemeClr val="tx1"/>
                </a:solidFill>
                <a:highlight>
                  <a:srgbClr val="FFFF00"/>
                </a:highlight>
              </a:rPr>
              <a:t>Hier ist Platz für euer Logo / Logos</a:t>
            </a:r>
          </a:p>
        </p:txBody>
      </p:sp>
    </p:spTree>
    <p:extLst>
      <p:ext uri="{BB962C8B-B14F-4D97-AF65-F5344CB8AC3E}">
        <p14:creationId xmlns:p14="http://schemas.microsoft.com/office/powerpoint/2010/main" val="29473920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363</Words>
  <Application>Microsoft Macintosh PowerPoint</Application>
  <DocSecurity>0</DocSecurity>
  <PresentationFormat>Benutzerdefiniert</PresentationFormat>
  <Paragraphs>36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Helvetica</vt:lpstr>
      <vt:lpstr>Office</vt:lpstr>
      <vt:lpstr>PowerPoint-Präsentation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schulz</dc:creator>
  <cp:keywords/>
  <dc:description/>
  <cp:lastModifiedBy>Jennifer Schulz</cp:lastModifiedBy>
  <cp:revision>84</cp:revision>
  <dcterms:created xsi:type="dcterms:W3CDTF">2019-11-08T12:07:24Z</dcterms:created>
  <dcterms:modified xsi:type="dcterms:W3CDTF">2026-08-10T08:56:48Z</dcterms:modified>
  <cp:category/>
  <dc:identifier/>
  <cp:contentStatus/>
  <dc:language/>
  <cp:version/>
</cp:coreProperties>
</file>