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3" r:id="rId2"/>
  </p:sldIdLst>
  <p:sldSz cx="21383625" cy="30275213"/>
  <p:notesSz cx="30275213" cy="42803763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orld Cafe" id="{AD0E48A7-AA7F-4FCD-A986-FF0A79E48F78}">
          <p14:sldIdLst>
            <p14:sldId id="263"/>
          </p14:sldIdLst>
        </p14:section>
        <p14:section name="Fishbowl" id="{B3759CB3-506D-4CBC-9D90-6824122467A8}">
          <p14:sldIdLst/>
        </p14:section>
        <p14:section name="Sonstiges" id="{3D068577-361E-414E-A060-7B8FC56B6D6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144" userDrawn="1">
          <p15:clr>
            <a:srgbClr val="A4A3A4"/>
          </p15:clr>
        </p15:guide>
        <p15:guide id="2" pos="69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35884D-8882-21F8-14C0-585CDFA1B8BE}">
  <a:tblStyle styleId="{0835884D-8882-21F8-14C0-585CDFA1B8BE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EC959A3-4F5B-245F-3B4B-49AB9C79D427}" styleName="Keine Formatvorlage, Tabellenraster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36"/>
    <p:restoredTop sz="96281"/>
  </p:normalViewPr>
  <p:slideViewPr>
    <p:cSldViewPr>
      <p:cViewPr varScale="1">
        <p:scale>
          <a:sx n="23" d="100"/>
          <a:sy n="23" d="100"/>
        </p:scale>
        <p:origin x="2742" y="108"/>
      </p:cViewPr>
      <p:guideLst>
        <p:guide orient="horz" pos="1144"/>
        <p:guide pos="696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3119296" cy="21456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7149180" y="0"/>
            <a:ext cx="13119296" cy="21456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FA03F-3649-3649-83D1-3DCB9216F1C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037763" y="5351463"/>
            <a:ext cx="10199687" cy="14444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027185" y="20599493"/>
            <a:ext cx="24220844" cy="168535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40658076"/>
            <a:ext cx="13119296" cy="2145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7149180" y="40658076"/>
            <a:ext cx="13119296" cy="2145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98ACA-47D0-EC4B-8077-71A802A2FF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499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603772" y="4954766"/>
            <a:ext cx="18176081" cy="10540259"/>
          </a:xfrm>
        </p:spPr>
        <p:txBody>
          <a:bodyPr anchor="b"/>
          <a:lstStyle>
            <a:lvl1pPr algn="ctr">
              <a:defRPr sz="13239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672953" y="15901498"/>
            <a:ext cx="16037719" cy="7309499"/>
          </a:xfrm>
        </p:spPr>
        <p:txBody>
          <a:bodyPr/>
          <a:lstStyle>
            <a:lvl1pPr marL="0" indent="0" algn="ctr">
              <a:buNone/>
              <a:defRPr sz="5296"/>
            </a:lvl1pPr>
            <a:lvl2pPr marL="1008370" indent="0" algn="ctr">
              <a:buNone/>
              <a:defRPr sz="4421"/>
            </a:lvl2pPr>
            <a:lvl3pPr marL="2016740" indent="0" algn="ctr">
              <a:buNone/>
              <a:defRPr sz="3972"/>
            </a:lvl3pPr>
            <a:lvl4pPr marL="3025110" indent="0" algn="ctr">
              <a:buNone/>
              <a:defRPr sz="3522"/>
            </a:lvl4pPr>
            <a:lvl5pPr marL="4033481" indent="0" algn="ctr">
              <a:buNone/>
              <a:defRPr sz="3522"/>
            </a:lvl5pPr>
            <a:lvl6pPr marL="5041851" indent="0" algn="ctr">
              <a:buNone/>
              <a:defRPr sz="3522"/>
            </a:lvl6pPr>
            <a:lvl7pPr marL="6050221" indent="0" algn="ctr">
              <a:buNone/>
              <a:defRPr sz="3522"/>
            </a:lvl7pPr>
            <a:lvl8pPr marL="7058592" indent="0" algn="ctr">
              <a:buNone/>
              <a:defRPr sz="3522"/>
            </a:lvl8pPr>
            <a:lvl9pPr marL="8066962" indent="0" algn="ctr">
              <a:buNone/>
              <a:defRPr sz="3522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5302658" y="1611875"/>
            <a:ext cx="4610844" cy="25656844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470126" y="1611875"/>
            <a:ext cx="13565237" cy="25656844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458988" y="7547789"/>
            <a:ext cx="18443377" cy="12593645"/>
          </a:xfrm>
        </p:spPr>
        <p:txBody>
          <a:bodyPr anchor="b"/>
          <a:lstStyle>
            <a:lvl1pPr>
              <a:defRPr sz="13239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58988" y="20260575"/>
            <a:ext cx="18443377" cy="6622701"/>
          </a:xfrm>
        </p:spPr>
        <p:txBody>
          <a:bodyPr/>
          <a:lstStyle>
            <a:lvl1pPr marL="0" indent="0">
              <a:buNone/>
              <a:defRPr sz="5296">
                <a:solidFill>
                  <a:schemeClr val="tx1"/>
                </a:solidFill>
              </a:defRPr>
            </a:lvl1pPr>
            <a:lvl2pPr marL="1008370" indent="0">
              <a:buNone/>
              <a:defRPr sz="4421">
                <a:solidFill>
                  <a:schemeClr val="tx1">
                    <a:tint val="75000"/>
                  </a:schemeClr>
                </a:solidFill>
              </a:defRPr>
            </a:lvl2pPr>
            <a:lvl3pPr marL="2016740" indent="0">
              <a:buNone/>
              <a:defRPr sz="3972">
                <a:solidFill>
                  <a:schemeClr val="tx1">
                    <a:tint val="75000"/>
                  </a:schemeClr>
                </a:solidFill>
              </a:defRPr>
            </a:lvl3pPr>
            <a:lvl4pPr marL="3025110" indent="0">
              <a:buNone/>
              <a:defRPr sz="3522">
                <a:solidFill>
                  <a:schemeClr val="tx1">
                    <a:tint val="75000"/>
                  </a:schemeClr>
                </a:solidFill>
              </a:defRPr>
            </a:lvl4pPr>
            <a:lvl5pPr marL="4033481" indent="0">
              <a:buNone/>
              <a:defRPr sz="3522">
                <a:solidFill>
                  <a:schemeClr val="tx1">
                    <a:tint val="75000"/>
                  </a:schemeClr>
                </a:solidFill>
              </a:defRPr>
            </a:lvl5pPr>
            <a:lvl6pPr marL="5041851" indent="0">
              <a:buNone/>
              <a:defRPr sz="3522">
                <a:solidFill>
                  <a:schemeClr val="tx1">
                    <a:tint val="75000"/>
                  </a:schemeClr>
                </a:solidFill>
              </a:defRPr>
            </a:lvl6pPr>
            <a:lvl7pPr marL="6050221" indent="0">
              <a:buNone/>
              <a:defRPr sz="3522">
                <a:solidFill>
                  <a:schemeClr val="tx1">
                    <a:tint val="75000"/>
                  </a:schemeClr>
                </a:solidFill>
              </a:defRPr>
            </a:lvl7pPr>
            <a:lvl8pPr marL="7058592" indent="0">
              <a:buNone/>
              <a:defRPr sz="3522">
                <a:solidFill>
                  <a:schemeClr val="tx1">
                    <a:tint val="75000"/>
                  </a:schemeClr>
                </a:solidFill>
              </a:defRPr>
            </a:lvl8pPr>
            <a:lvl9pPr marL="8066962" indent="0">
              <a:buNone/>
              <a:defRPr sz="35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470125" y="8059374"/>
            <a:ext cx="9088040" cy="1920934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0825461" y="8059374"/>
            <a:ext cx="9088040" cy="1920934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472909" y="1611882"/>
            <a:ext cx="18443377" cy="5851808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296" b="1"/>
            </a:lvl1pPr>
            <a:lvl2pPr marL="1008370" indent="0">
              <a:buNone/>
              <a:defRPr sz="4421" b="1"/>
            </a:lvl2pPr>
            <a:lvl3pPr marL="2016740" indent="0">
              <a:buNone/>
              <a:defRPr sz="3972" b="1"/>
            </a:lvl3pPr>
            <a:lvl4pPr marL="3025110" indent="0">
              <a:buNone/>
              <a:defRPr sz="3522" b="1"/>
            </a:lvl4pPr>
            <a:lvl5pPr marL="4033481" indent="0">
              <a:buNone/>
              <a:defRPr sz="3522" b="1"/>
            </a:lvl5pPr>
            <a:lvl6pPr marL="5041851" indent="0">
              <a:buNone/>
              <a:defRPr sz="3522" b="1"/>
            </a:lvl6pPr>
            <a:lvl7pPr marL="6050221" indent="0">
              <a:buNone/>
              <a:defRPr sz="3522" b="1"/>
            </a:lvl7pPr>
            <a:lvl8pPr marL="7058592" indent="0">
              <a:buNone/>
              <a:defRPr sz="3522" b="1"/>
            </a:lvl8pPr>
            <a:lvl9pPr marL="8066962" indent="0">
              <a:buNone/>
              <a:defRPr sz="3522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472912" y="11058864"/>
            <a:ext cx="9046274" cy="16265921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10825461" y="7421634"/>
            <a:ext cx="9090826" cy="3637228"/>
          </a:xfrm>
        </p:spPr>
        <p:txBody>
          <a:bodyPr anchor="b"/>
          <a:lstStyle>
            <a:lvl1pPr marL="0" indent="0">
              <a:buNone/>
              <a:defRPr sz="5296" b="1"/>
            </a:lvl1pPr>
            <a:lvl2pPr marL="1008370" indent="0">
              <a:buNone/>
              <a:defRPr sz="4421" b="1"/>
            </a:lvl2pPr>
            <a:lvl3pPr marL="2016740" indent="0">
              <a:buNone/>
              <a:defRPr sz="3972" b="1"/>
            </a:lvl3pPr>
            <a:lvl4pPr marL="3025110" indent="0">
              <a:buNone/>
              <a:defRPr sz="3522" b="1"/>
            </a:lvl4pPr>
            <a:lvl5pPr marL="4033481" indent="0">
              <a:buNone/>
              <a:defRPr sz="3522" b="1"/>
            </a:lvl5pPr>
            <a:lvl6pPr marL="5041851" indent="0">
              <a:buNone/>
              <a:defRPr sz="3522" b="1"/>
            </a:lvl6pPr>
            <a:lvl7pPr marL="6050221" indent="0">
              <a:buNone/>
              <a:defRPr sz="3522" b="1"/>
            </a:lvl7pPr>
            <a:lvl8pPr marL="7058592" indent="0">
              <a:buNone/>
              <a:defRPr sz="3522" b="1"/>
            </a:lvl8pPr>
            <a:lvl9pPr marL="8066962" indent="0">
              <a:buNone/>
              <a:defRPr sz="3522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10825461" y="11058864"/>
            <a:ext cx="9090826" cy="16265921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472909" y="2018348"/>
            <a:ext cx="6896776" cy="7064216"/>
          </a:xfrm>
        </p:spPr>
        <p:txBody>
          <a:bodyPr anchor="b"/>
          <a:lstStyle>
            <a:lvl1pPr>
              <a:defRPr sz="7069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9090826" y="4359077"/>
            <a:ext cx="10825460" cy="21515024"/>
          </a:xfrm>
        </p:spPr>
        <p:txBody>
          <a:bodyPr/>
          <a:lstStyle>
            <a:lvl1pPr>
              <a:defRPr sz="7069"/>
            </a:lvl1pPr>
            <a:lvl2pPr>
              <a:defRPr sz="6170"/>
            </a:lvl2pPr>
            <a:lvl3pPr>
              <a:defRPr sz="5296"/>
            </a:lvl3pPr>
            <a:lvl4pPr>
              <a:defRPr sz="4421"/>
            </a:lvl4pPr>
            <a:lvl5pPr>
              <a:defRPr sz="4421"/>
            </a:lvl5pPr>
            <a:lvl6pPr>
              <a:defRPr sz="4421"/>
            </a:lvl6pPr>
            <a:lvl7pPr>
              <a:defRPr sz="4421"/>
            </a:lvl7pPr>
            <a:lvl8pPr>
              <a:defRPr sz="4421"/>
            </a:lvl8pPr>
            <a:lvl9pPr>
              <a:defRPr sz="442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472909" y="9082565"/>
            <a:ext cx="6896776" cy="16826573"/>
          </a:xfrm>
        </p:spPr>
        <p:txBody>
          <a:bodyPr/>
          <a:lstStyle>
            <a:lvl1pPr marL="0" indent="0">
              <a:buNone/>
              <a:defRPr sz="3522"/>
            </a:lvl1pPr>
            <a:lvl2pPr marL="1008370" indent="0">
              <a:buNone/>
              <a:defRPr sz="3098"/>
            </a:lvl2pPr>
            <a:lvl3pPr marL="2016740" indent="0">
              <a:buNone/>
              <a:defRPr sz="2648"/>
            </a:lvl3pPr>
            <a:lvl4pPr marL="3025110" indent="0">
              <a:buNone/>
              <a:defRPr sz="2198"/>
            </a:lvl4pPr>
            <a:lvl5pPr marL="4033481" indent="0">
              <a:buNone/>
              <a:defRPr sz="2198"/>
            </a:lvl5pPr>
            <a:lvl6pPr marL="5041851" indent="0">
              <a:buNone/>
              <a:defRPr sz="2198"/>
            </a:lvl6pPr>
            <a:lvl7pPr marL="6050221" indent="0">
              <a:buNone/>
              <a:defRPr sz="2198"/>
            </a:lvl7pPr>
            <a:lvl8pPr marL="7058592" indent="0">
              <a:buNone/>
              <a:defRPr sz="2198"/>
            </a:lvl8pPr>
            <a:lvl9pPr marL="8066962" indent="0">
              <a:buNone/>
              <a:defRPr sz="2198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472909" y="2018348"/>
            <a:ext cx="6896776" cy="7064216"/>
          </a:xfrm>
        </p:spPr>
        <p:txBody>
          <a:bodyPr anchor="b"/>
          <a:lstStyle>
            <a:lvl1pPr>
              <a:defRPr sz="7069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069"/>
            </a:lvl1pPr>
            <a:lvl2pPr marL="1008370" indent="0">
              <a:buNone/>
              <a:defRPr sz="6170"/>
            </a:lvl2pPr>
            <a:lvl3pPr marL="2016740" indent="0">
              <a:buNone/>
              <a:defRPr sz="5296"/>
            </a:lvl3pPr>
            <a:lvl4pPr marL="3025110" indent="0">
              <a:buNone/>
              <a:defRPr sz="4421"/>
            </a:lvl4pPr>
            <a:lvl5pPr marL="4033481" indent="0">
              <a:buNone/>
              <a:defRPr sz="4421"/>
            </a:lvl5pPr>
            <a:lvl6pPr marL="5041851" indent="0">
              <a:buNone/>
              <a:defRPr sz="4421"/>
            </a:lvl6pPr>
            <a:lvl7pPr marL="6050221" indent="0">
              <a:buNone/>
              <a:defRPr sz="4421"/>
            </a:lvl7pPr>
            <a:lvl8pPr marL="7058592" indent="0">
              <a:buNone/>
              <a:defRPr sz="4421"/>
            </a:lvl8pPr>
            <a:lvl9pPr marL="8066962" indent="0">
              <a:buNone/>
              <a:defRPr sz="4421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472909" y="9082565"/>
            <a:ext cx="6896776" cy="16826573"/>
          </a:xfrm>
        </p:spPr>
        <p:txBody>
          <a:bodyPr/>
          <a:lstStyle>
            <a:lvl1pPr marL="0" indent="0">
              <a:buNone/>
              <a:defRPr sz="3522"/>
            </a:lvl1pPr>
            <a:lvl2pPr marL="1008370" indent="0">
              <a:buNone/>
              <a:defRPr sz="3098"/>
            </a:lvl2pPr>
            <a:lvl3pPr marL="2016740" indent="0">
              <a:buNone/>
              <a:defRPr sz="2648"/>
            </a:lvl3pPr>
            <a:lvl4pPr marL="3025110" indent="0">
              <a:buNone/>
              <a:defRPr sz="2198"/>
            </a:lvl4pPr>
            <a:lvl5pPr marL="4033481" indent="0">
              <a:buNone/>
              <a:defRPr sz="2198"/>
            </a:lvl5pPr>
            <a:lvl6pPr marL="5041851" indent="0">
              <a:buNone/>
              <a:defRPr sz="2198"/>
            </a:lvl6pPr>
            <a:lvl7pPr marL="6050221" indent="0">
              <a:buNone/>
              <a:defRPr sz="2198"/>
            </a:lvl7pPr>
            <a:lvl8pPr marL="7058592" indent="0">
              <a:buNone/>
              <a:defRPr sz="2198"/>
            </a:lvl8pPr>
            <a:lvl9pPr marL="8066962" indent="0">
              <a:buNone/>
              <a:defRPr sz="2198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470124" y="1611882"/>
            <a:ext cx="18443377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70124" y="8059374"/>
            <a:ext cx="18443377" cy="1920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47012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534DF5-9210-475B-8919-6032A0820FCD}" type="datetimeFigureOut">
              <a:rPr lang="de-DE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7083326" y="28060644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510218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FB7D24-72EF-4061-BC66-B2807E270E3C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2016740">
        <a:lnSpc>
          <a:spcPct val="90000"/>
        </a:lnSpc>
        <a:spcBef>
          <a:spcPts val="0"/>
        </a:spcBef>
        <a:buNone/>
        <a:defRPr sz="9692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4185" indent="-504185" algn="l" defTabSz="2016740">
        <a:lnSpc>
          <a:spcPct val="90000"/>
        </a:lnSpc>
        <a:spcBef>
          <a:spcPts val="2206"/>
        </a:spcBef>
        <a:buFont typeface="Arial"/>
        <a:buChar char="•"/>
        <a:defRPr sz="6170">
          <a:solidFill>
            <a:schemeClr val="tx1"/>
          </a:solidFill>
          <a:latin typeface="+mn-lt"/>
          <a:ea typeface="+mn-ea"/>
          <a:cs typeface="+mn-cs"/>
        </a:defRPr>
      </a:lvl1pPr>
      <a:lvl2pPr marL="1512555" indent="-504185" algn="l" defTabSz="2016740">
        <a:lnSpc>
          <a:spcPct val="90000"/>
        </a:lnSpc>
        <a:spcBef>
          <a:spcPts val="1103"/>
        </a:spcBef>
        <a:buFont typeface="Arial"/>
        <a:buChar char="•"/>
        <a:defRPr sz="5296">
          <a:solidFill>
            <a:schemeClr val="tx1"/>
          </a:solidFill>
          <a:latin typeface="+mn-lt"/>
          <a:ea typeface="+mn-ea"/>
          <a:cs typeface="+mn-cs"/>
        </a:defRPr>
      </a:lvl2pPr>
      <a:lvl3pPr marL="2520926" indent="-504185" algn="l" defTabSz="2016740">
        <a:lnSpc>
          <a:spcPct val="90000"/>
        </a:lnSpc>
        <a:spcBef>
          <a:spcPts val="1103"/>
        </a:spcBef>
        <a:buFont typeface="Arial"/>
        <a:buChar char="•"/>
        <a:defRPr sz="4421">
          <a:solidFill>
            <a:schemeClr val="tx1"/>
          </a:solidFill>
          <a:latin typeface="+mn-lt"/>
          <a:ea typeface="+mn-ea"/>
          <a:cs typeface="+mn-cs"/>
        </a:defRPr>
      </a:lvl3pPr>
      <a:lvl4pPr marL="3529296" indent="-504185" algn="l" defTabSz="2016740">
        <a:lnSpc>
          <a:spcPct val="90000"/>
        </a:lnSpc>
        <a:spcBef>
          <a:spcPts val="1103"/>
        </a:spcBef>
        <a:buFont typeface="Arial"/>
        <a:buChar char="•"/>
        <a:defRPr sz="3972">
          <a:solidFill>
            <a:schemeClr val="tx1"/>
          </a:solidFill>
          <a:latin typeface="+mn-lt"/>
          <a:ea typeface="+mn-ea"/>
          <a:cs typeface="+mn-cs"/>
        </a:defRPr>
      </a:lvl4pPr>
      <a:lvl5pPr marL="4537666" indent="-504185" algn="l" defTabSz="2016740">
        <a:lnSpc>
          <a:spcPct val="90000"/>
        </a:lnSpc>
        <a:spcBef>
          <a:spcPts val="1103"/>
        </a:spcBef>
        <a:buFont typeface="Arial"/>
        <a:buChar char="•"/>
        <a:defRPr sz="3972">
          <a:solidFill>
            <a:schemeClr val="tx1"/>
          </a:solidFill>
          <a:latin typeface="+mn-lt"/>
          <a:ea typeface="+mn-ea"/>
          <a:cs typeface="+mn-cs"/>
        </a:defRPr>
      </a:lvl5pPr>
      <a:lvl6pPr marL="5546036" indent="-504185" algn="l" defTabSz="2016740">
        <a:lnSpc>
          <a:spcPct val="90000"/>
        </a:lnSpc>
        <a:spcBef>
          <a:spcPts val="1103"/>
        </a:spcBef>
        <a:buFont typeface="Arial"/>
        <a:buChar char="•"/>
        <a:defRPr sz="3972">
          <a:solidFill>
            <a:schemeClr val="tx1"/>
          </a:solidFill>
          <a:latin typeface="+mn-lt"/>
          <a:ea typeface="+mn-ea"/>
          <a:cs typeface="+mn-cs"/>
        </a:defRPr>
      </a:lvl6pPr>
      <a:lvl7pPr marL="6554406" indent="-504185" algn="l" defTabSz="2016740">
        <a:lnSpc>
          <a:spcPct val="90000"/>
        </a:lnSpc>
        <a:spcBef>
          <a:spcPts val="1103"/>
        </a:spcBef>
        <a:buFont typeface="Arial"/>
        <a:buChar char="•"/>
        <a:defRPr sz="3972">
          <a:solidFill>
            <a:schemeClr val="tx1"/>
          </a:solidFill>
          <a:latin typeface="+mn-lt"/>
          <a:ea typeface="+mn-ea"/>
          <a:cs typeface="+mn-cs"/>
        </a:defRPr>
      </a:lvl7pPr>
      <a:lvl8pPr marL="7562776" indent="-504185" algn="l" defTabSz="2016740">
        <a:lnSpc>
          <a:spcPct val="90000"/>
        </a:lnSpc>
        <a:spcBef>
          <a:spcPts val="1103"/>
        </a:spcBef>
        <a:buFont typeface="Arial"/>
        <a:buChar char="•"/>
        <a:defRPr sz="3972">
          <a:solidFill>
            <a:schemeClr val="tx1"/>
          </a:solidFill>
          <a:latin typeface="+mn-lt"/>
          <a:ea typeface="+mn-ea"/>
          <a:cs typeface="+mn-cs"/>
        </a:defRPr>
      </a:lvl8pPr>
      <a:lvl9pPr marL="8571147" indent="-504185" algn="l" defTabSz="2016740">
        <a:lnSpc>
          <a:spcPct val="90000"/>
        </a:lnSpc>
        <a:spcBef>
          <a:spcPts val="1103"/>
        </a:spcBef>
        <a:buFont typeface="Arial"/>
        <a:buChar char="•"/>
        <a:defRPr sz="3972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6740">
        <a:defRPr sz="3972">
          <a:solidFill>
            <a:schemeClr val="tx1"/>
          </a:solidFill>
          <a:latin typeface="+mn-lt"/>
          <a:ea typeface="+mn-ea"/>
          <a:cs typeface="+mn-cs"/>
        </a:defRPr>
      </a:lvl1pPr>
      <a:lvl2pPr marL="1008370" algn="l" defTabSz="2016740">
        <a:defRPr sz="3972">
          <a:solidFill>
            <a:schemeClr val="tx1"/>
          </a:solidFill>
          <a:latin typeface="+mn-lt"/>
          <a:ea typeface="+mn-ea"/>
          <a:cs typeface="+mn-cs"/>
        </a:defRPr>
      </a:lvl2pPr>
      <a:lvl3pPr marL="2016740" algn="l" defTabSz="2016740">
        <a:defRPr sz="3972">
          <a:solidFill>
            <a:schemeClr val="tx1"/>
          </a:solidFill>
          <a:latin typeface="+mn-lt"/>
          <a:ea typeface="+mn-ea"/>
          <a:cs typeface="+mn-cs"/>
        </a:defRPr>
      </a:lvl3pPr>
      <a:lvl4pPr marL="3025110" algn="l" defTabSz="2016740">
        <a:defRPr sz="3972">
          <a:solidFill>
            <a:schemeClr val="tx1"/>
          </a:solidFill>
          <a:latin typeface="+mn-lt"/>
          <a:ea typeface="+mn-ea"/>
          <a:cs typeface="+mn-cs"/>
        </a:defRPr>
      </a:lvl4pPr>
      <a:lvl5pPr marL="4033481" algn="l" defTabSz="2016740">
        <a:defRPr sz="3972">
          <a:solidFill>
            <a:schemeClr val="tx1"/>
          </a:solidFill>
          <a:latin typeface="+mn-lt"/>
          <a:ea typeface="+mn-ea"/>
          <a:cs typeface="+mn-cs"/>
        </a:defRPr>
      </a:lvl5pPr>
      <a:lvl6pPr marL="5041851" algn="l" defTabSz="2016740">
        <a:defRPr sz="3972">
          <a:solidFill>
            <a:schemeClr val="tx1"/>
          </a:solidFill>
          <a:latin typeface="+mn-lt"/>
          <a:ea typeface="+mn-ea"/>
          <a:cs typeface="+mn-cs"/>
        </a:defRPr>
      </a:lvl6pPr>
      <a:lvl7pPr marL="6050221" algn="l" defTabSz="2016740">
        <a:defRPr sz="3972">
          <a:solidFill>
            <a:schemeClr val="tx1"/>
          </a:solidFill>
          <a:latin typeface="+mn-lt"/>
          <a:ea typeface="+mn-ea"/>
          <a:cs typeface="+mn-cs"/>
        </a:defRPr>
      </a:lvl7pPr>
      <a:lvl8pPr marL="7058592" algn="l" defTabSz="2016740">
        <a:defRPr sz="3972">
          <a:solidFill>
            <a:schemeClr val="tx1"/>
          </a:solidFill>
          <a:latin typeface="+mn-lt"/>
          <a:ea typeface="+mn-ea"/>
          <a:cs typeface="+mn-cs"/>
        </a:defRPr>
      </a:lvl8pPr>
      <a:lvl9pPr marL="8066962" algn="l" defTabSz="2016740">
        <a:defRPr sz="3972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mailto:xxxx@xxxxx.d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 bwMode="auto">
          <a:xfrm>
            <a:off x="250652" y="2332956"/>
            <a:ext cx="2455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Urbaner</a:t>
            </a:r>
            <a:r>
              <a:rPr lang="en-US" sz="5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5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Waldgarten</a:t>
            </a:r>
            <a:r>
              <a:rPr lang="en-US" sz="5800" b="1" dirty="0">
                <a:latin typeface="Helvetica" panose="020B0604020202020204" pitchFamily="34" charset="0"/>
                <a:cs typeface="Helvetica" panose="020B0604020202020204" pitchFamily="34" charset="0"/>
              </a:rPr>
              <a:t> (Name, Ort &amp; </a:t>
            </a:r>
            <a:r>
              <a:rPr lang="en-US" sz="5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ggfs</a:t>
            </a:r>
            <a:r>
              <a:rPr lang="en-US" sz="5800" b="1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58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Organisationsform</a:t>
            </a:r>
            <a:r>
              <a:rPr lang="en-US" sz="5800" b="1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A6E1458-2BCC-4B2A-82D7-C06E3369E761}"/>
              </a:ext>
            </a:extLst>
          </p:cNvPr>
          <p:cNvSpPr/>
          <p:nvPr/>
        </p:nvSpPr>
        <p:spPr>
          <a:xfrm>
            <a:off x="1187449" y="23505415"/>
            <a:ext cx="8712276" cy="693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800" b="1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Webseite/n:</a:t>
            </a:r>
            <a:r>
              <a:rPr lang="de-DE" sz="2800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800" dirty="0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de-DE" sz="2800" dirty="0" err="1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www.xxxx.de</a:t>
            </a:r>
            <a:endParaRPr lang="de-DE" sz="2800" dirty="0">
              <a:highlight>
                <a:srgbClr val="FFFF00"/>
              </a:highlight>
              <a:latin typeface="Helvetica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</a:pPr>
            <a:r>
              <a:rPr lang="de-DE" sz="2800" b="1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Kontakt:</a:t>
            </a:r>
            <a:endParaRPr lang="de-DE" sz="2800" dirty="0">
              <a:latin typeface="Helvetica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de-DE" sz="2800" dirty="0">
                <a:highlight>
                  <a:srgbClr val="FFFF00"/>
                </a:highlight>
                <a:latin typeface="Helvetica" pitchFamily="34" charset="0"/>
                <a:cs typeface="Times New Roman" panose="02020603050405020304" pitchFamily="18" charset="0"/>
              </a:rPr>
              <a:t>	Email: 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cs typeface="Times New Roman" panose="02020603050405020304" pitchFamily="18" charset="0"/>
                <a:hlinkClick r:id="rId2"/>
              </a:rPr>
              <a:t>xxxx@xxxxx.de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cs typeface="Times New Roman" panose="02020603050405020304" pitchFamily="18" charset="0"/>
              </a:rPr>
              <a:t>, Telefonnr. </a:t>
            </a:r>
          </a:p>
          <a:p>
            <a:pPr>
              <a:lnSpc>
                <a:spcPct val="115000"/>
              </a:lnSpc>
              <a:spcBef>
                <a:spcPts val="1800"/>
              </a:spcBef>
            </a:pPr>
            <a:r>
              <a:rPr lang="de-DE" sz="2800" b="1" dirty="0">
                <a:latin typeface="Helvetica" pitchFamily="34" charset="0"/>
                <a:cs typeface="Times New Roman" panose="02020603050405020304" pitchFamily="18" charset="0"/>
              </a:rPr>
              <a:t>Ansprechperson(en):</a:t>
            </a:r>
          </a:p>
          <a:p>
            <a:pPr>
              <a:lnSpc>
                <a:spcPct val="115000"/>
              </a:lnSpc>
            </a:pPr>
            <a:r>
              <a:rPr lang="de-DE" sz="2800" dirty="0">
                <a:highlight>
                  <a:srgbClr val="FFFF00"/>
                </a:highlight>
                <a:latin typeface="Helvetica" pitchFamily="34" charset="0"/>
                <a:cs typeface="Times New Roman" panose="02020603050405020304" pitchFamily="18" charset="0"/>
              </a:rPr>
              <a:t>	Vorname Nachname </a:t>
            </a:r>
            <a:endParaRPr lang="de-DE" sz="2800" dirty="0">
              <a:latin typeface="Helvetica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</a:pPr>
            <a:r>
              <a:rPr lang="de-DE" sz="2800" b="1" dirty="0">
                <a:latin typeface="Helvetica" pitchFamily="34" charset="0"/>
                <a:cs typeface="Times New Roman" panose="02020603050405020304" pitchFamily="18" charset="0"/>
              </a:rPr>
              <a:t>Adresse: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800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de-DE" sz="2800" dirty="0" err="1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Strasse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PLZ / Ort / Stadtteil </a:t>
            </a:r>
          </a:p>
          <a:p>
            <a:pPr>
              <a:lnSpc>
                <a:spcPct val="115000"/>
              </a:lnSpc>
              <a:spcBef>
                <a:spcPts val="1800"/>
              </a:spcBef>
            </a:pPr>
            <a:r>
              <a:rPr lang="de-DE" sz="2800" b="1" dirty="0">
                <a:latin typeface="Helvetica" pitchFamily="34" charset="0"/>
                <a:cs typeface="Times New Roman" panose="02020603050405020304" pitchFamily="18" charset="0"/>
              </a:rPr>
              <a:t>Geodaten: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e-DE" sz="2800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xx°xx'xx.0"N  -   </a:t>
            </a:r>
            <a:r>
              <a:rPr lang="de-DE" sz="2800" dirty="0" err="1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x°xx'xx.x"E</a:t>
            </a:r>
            <a:endParaRPr lang="de-DE" sz="2800" dirty="0">
              <a:highlight>
                <a:srgbClr val="FFFF00"/>
              </a:highlight>
              <a:latin typeface="Helvetica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2800" b="1" dirty="0">
              <a:latin typeface="Helvetica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e-DE" sz="2800" dirty="0">
              <a:latin typeface="Helvetica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A9D5E4A2-0BE3-4339-B23C-043DF9719B86}"/>
              </a:ext>
            </a:extLst>
          </p:cNvPr>
          <p:cNvSpPr/>
          <p:nvPr/>
        </p:nvSpPr>
        <p:spPr bwMode="auto">
          <a:xfrm>
            <a:off x="10995205" y="4186656"/>
            <a:ext cx="9648244" cy="662776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Bild vom Team / Waldgarten</a:t>
            </a: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C931B718-E023-4B33-B252-C1AC541F42CE}"/>
              </a:ext>
            </a:extLst>
          </p:cNvPr>
          <p:cNvSpPr/>
          <p:nvPr/>
        </p:nvSpPr>
        <p:spPr bwMode="auto">
          <a:xfrm>
            <a:off x="583203" y="4162134"/>
            <a:ext cx="9698535" cy="6652290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37249026" name="Rechteck 1737249025">
            <a:extLst>
              <a:ext uri="{FF2B5EF4-FFF2-40B4-BE49-F238E27FC236}">
                <a16:creationId xmlns:a16="http://schemas.microsoft.com/office/drawing/2014/main" id="{C0CF1465-7295-4076-B2A9-55787A1DA44C}"/>
              </a:ext>
            </a:extLst>
          </p:cNvPr>
          <p:cNvSpPr/>
          <p:nvPr/>
        </p:nvSpPr>
        <p:spPr>
          <a:xfrm>
            <a:off x="1162432" y="4711401"/>
            <a:ext cx="9504363" cy="5399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2800" b="1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Projektinformationen:</a:t>
            </a: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2800" b="1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Ort:   </a:t>
            </a:r>
            <a:r>
              <a:rPr lang="de-DE" sz="2800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xxxxxxxx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/ Stadtteil </a:t>
            </a: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2800" b="1" dirty="0">
                <a:latin typeface="Helvetica" pitchFamily="34" charset="0"/>
                <a:cs typeface="Times New Roman" panose="02020603050405020304" pitchFamily="18" charset="0"/>
              </a:rPr>
              <a:t>Gründungsjahr:  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cs typeface="Times New Roman" panose="02020603050405020304" pitchFamily="18" charset="0"/>
              </a:rPr>
              <a:t>20xx</a:t>
            </a:r>
            <a:endParaRPr lang="de-DE" sz="2800" dirty="0">
              <a:latin typeface="Helvetica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2800" b="1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Größe:   </a:t>
            </a:r>
            <a:r>
              <a:rPr lang="de-DE" sz="2800" dirty="0" err="1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xxxx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m</a:t>
            </a:r>
            <a:r>
              <a:rPr lang="de-DE" sz="2800" baseline="30000" dirty="0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de-DE" sz="2800" b="1" dirty="0">
              <a:latin typeface="Helvetica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800"/>
              </a:spcAft>
            </a:pPr>
            <a:r>
              <a:rPr lang="de-DE" sz="2800" b="1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Beteiligte</a:t>
            </a:r>
            <a:r>
              <a:rPr lang="de-DE" sz="2800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z.B. ca. </a:t>
            </a:r>
            <a:r>
              <a:rPr lang="de-DE" sz="2800" dirty="0" err="1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wieviele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Beteiligte Menschen (Kerngruppe), angegliederte Organisationen</a:t>
            </a:r>
          </a:p>
          <a:p>
            <a:pPr>
              <a:lnSpc>
                <a:spcPct val="115000"/>
              </a:lnSpc>
              <a:spcBef>
                <a:spcPts val="1800"/>
              </a:spcBef>
            </a:pPr>
            <a:r>
              <a:rPr lang="de-DE" sz="2800" b="1" dirty="0"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Finanzierung: </a:t>
            </a:r>
            <a:r>
              <a:rPr lang="de-DE" sz="2800" dirty="0">
                <a:highlight>
                  <a:srgbClr val="FFFF00"/>
                </a:highlight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z.B. Fördermittel, selbstfinanziert, Klimafonds, städtische o. kommunale Mittel  </a:t>
            </a: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46996B2A-1D65-4D59-B01D-65DD6AAF09C0}"/>
              </a:ext>
            </a:extLst>
          </p:cNvPr>
          <p:cNvSpPr/>
          <p:nvPr/>
        </p:nvSpPr>
        <p:spPr bwMode="auto">
          <a:xfrm>
            <a:off x="728158" y="11265551"/>
            <a:ext cx="9603291" cy="11102760"/>
          </a:xfrm>
          <a:prstGeom prst="roundRect">
            <a:avLst>
              <a:gd name="adj" fmla="val 11548"/>
            </a:avLst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033877F5-C293-428A-ACDB-1AF9CD57A60C}"/>
              </a:ext>
            </a:extLst>
          </p:cNvPr>
          <p:cNvSpPr/>
          <p:nvPr/>
        </p:nvSpPr>
        <p:spPr bwMode="auto">
          <a:xfrm>
            <a:off x="632913" y="23079296"/>
            <a:ext cx="9648825" cy="6624736"/>
          </a:xfrm>
          <a:prstGeom prst="round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37249028" name="Textfeld 1737249027">
            <a:extLst>
              <a:ext uri="{FF2B5EF4-FFF2-40B4-BE49-F238E27FC236}">
                <a16:creationId xmlns:a16="http://schemas.microsoft.com/office/drawing/2014/main" id="{2A0EB3CD-513A-4A38-86FE-EF53308887F4}"/>
              </a:ext>
            </a:extLst>
          </p:cNvPr>
          <p:cNvSpPr txBox="1"/>
          <p:nvPr/>
        </p:nvSpPr>
        <p:spPr>
          <a:xfrm>
            <a:off x="1187450" y="15959604"/>
            <a:ext cx="8712275" cy="609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spcAft>
                <a:spcPts val="0"/>
              </a:spcAft>
              <a:defRPr>
                <a:latin typeface="Helvetica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de-DE" sz="2800" b="1" dirty="0"/>
              <a:t>Aktivitäten:</a:t>
            </a:r>
          </a:p>
          <a:p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b="1" dirty="0">
                <a:highlight>
                  <a:srgbClr val="FFFF00"/>
                </a:highlight>
              </a:rPr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</a:t>
            </a:r>
            <a:endParaRPr lang="de-DE" sz="2800" dirty="0">
              <a:highlight>
                <a:srgbClr val="FFFF00"/>
              </a:highlight>
            </a:endParaRPr>
          </a:p>
          <a:p>
            <a:endParaRPr lang="de-DE" sz="2800" dirty="0">
              <a:highlight>
                <a:srgbClr val="FFFF00"/>
              </a:highlight>
            </a:endParaRPr>
          </a:p>
          <a:p>
            <a:r>
              <a:rPr lang="de-DE" sz="2800" dirty="0">
                <a:highlight>
                  <a:srgbClr val="FFFF00"/>
                </a:highlight>
              </a:rPr>
              <a:t>ext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</a:p>
          <a:p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</a:p>
          <a:p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b="1" dirty="0"/>
              <a:t> </a:t>
            </a:r>
            <a:r>
              <a:rPr lang="de-DE" sz="2800" dirty="0">
                <a:highlight>
                  <a:srgbClr val="FFFF00"/>
                </a:highlight>
              </a:rPr>
              <a:t>Text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</a:t>
            </a:r>
            <a:r>
              <a:rPr lang="de-DE" sz="2800" dirty="0">
                <a:highlight>
                  <a:srgbClr val="FFFF00"/>
                </a:highlight>
              </a:rPr>
              <a:t> </a:t>
            </a:r>
            <a:r>
              <a:rPr lang="de-DE" sz="2800" dirty="0" err="1">
                <a:highlight>
                  <a:srgbClr val="FFFF00"/>
                </a:highlight>
              </a:rPr>
              <a:t>text</a:t>
            </a:r>
            <a:endParaRPr lang="de-DE" sz="2800" dirty="0">
              <a:highlight>
                <a:srgbClr val="FFFF00"/>
              </a:highlight>
            </a:endParaRPr>
          </a:p>
        </p:txBody>
      </p:sp>
      <p:sp>
        <p:nvSpPr>
          <p:cNvPr id="1737249029" name="Textfeld 1737249028">
            <a:extLst>
              <a:ext uri="{FF2B5EF4-FFF2-40B4-BE49-F238E27FC236}">
                <a16:creationId xmlns:a16="http://schemas.microsoft.com/office/drawing/2014/main" id="{20DB57EA-2BD5-4BC5-8981-55C5E8646506}"/>
              </a:ext>
            </a:extLst>
          </p:cNvPr>
          <p:cNvSpPr txBox="1"/>
          <p:nvPr/>
        </p:nvSpPr>
        <p:spPr>
          <a:xfrm>
            <a:off x="1127363" y="11595561"/>
            <a:ext cx="871227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800" b="1" dirty="0"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</a:rPr>
              <a:t>Stand der Entwicklung:</a:t>
            </a:r>
          </a:p>
          <a:p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b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</a:t>
            </a:r>
            <a:endParaRPr lang="de-DE" sz="2800" dirty="0"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de-DE" sz="2800" dirty="0"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b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b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b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b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</a:t>
            </a:r>
            <a:endParaRPr lang="de-DE" sz="2800" dirty="0"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b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b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de-DE" sz="28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</a:t>
            </a:r>
            <a:r>
              <a:rPr lang="de-DE" sz="2800" b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2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Text </a:t>
            </a:r>
          </a:p>
          <a:p>
            <a:endParaRPr lang="de-DE" sz="2800" dirty="0"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5CA7C79-16CD-9AA3-B81A-511FE303B5EF}"/>
              </a:ext>
            </a:extLst>
          </p:cNvPr>
          <p:cNvGrpSpPr/>
          <p:nvPr/>
        </p:nvGrpSpPr>
        <p:grpSpPr bwMode="auto">
          <a:xfrm>
            <a:off x="-534802" y="3485602"/>
            <a:ext cx="22302219" cy="147706"/>
            <a:chOff x="-202686" y="411053"/>
            <a:chExt cx="9346685" cy="75845"/>
          </a:xfrm>
        </p:grpSpPr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CFCB7572-3EF0-0945-5C65-41222FA5E8C8}"/>
                </a:ext>
              </a:extLst>
            </p:cNvPr>
            <p:cNvSpPr/>
            <p:nvPr/>
          </p:nvSpPr>
          <p:spPr bwMode="auto">
            <a:xfrm>
              <a:off x="-202686" y="411053"/>
              <a:ext cx="9267859" cy="45719"/>
            </a:xfrm>
            <a:prstGeom prst="rect">
              <a:avLst/>
            </a:prstGeom>
            <a:solidFill>
              <a:srgbClr val="A6C179">
                <a:alpha val="6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4257" tIns="17128" rIns="34257" bIns="17128" spcCol="0" rtlCol="0" anchor="ctr"/>
            <a:lstStyle/>
            <a:p>
              <a:pPr algn="ctr">
                <a:defRPr/>
              </a:pPr>
              <a:endParaRPr lang="en-US" sz="899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E55966DB-B084-F767-CB73-A912C9ED035D}"/>
                </a:ext>
              </a:extLst>
            </p:cNvPr>
            <p:cNvSpPr/>
            <p:nvPr/>
          </p:nvSpPr>
          <p:spPr bwMode="auto">
            <a:xfrm flipV="1">
              <a:off x="-136272" y="441179"/>
              <a:ext cx="9280271" cy="45719"/>
            </a:xfrm>
            <a:prstGeom prst="rect">
              <a:avLst/>
            </a:prstGeom>
            <a:solidFill>
              <a:srgbClr val="47782E">
                <a:alpha val="7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4257" tIns="17128" rIns="34257" bIns="17128" spcCol="0" rtlCol="0" anchor="ctr"/>
            <a:lstStyle/>
            <a:p>
              <a:pPr algn="ctr">
                <a:defRPr/>
              </a:pPr>
              <a:endParaRPr lang="en-US" sz="899"/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86302E33-F920-C992-B4DD-649AE158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89" y="4937550"/>
            <a:ext cx="7259893" cy="513251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6F2C9E-7E2C-89B3-7536-843C19C2A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6" b="18156"/>
          <a:stretch/>
        </p:blipFill>
        <p:spPr bwMode="auto">
          <a:xfrm>
            <a:off x="11007224" y="11281324"/>
            <a:ext cx="9648243" cy="5271205"/>
          </a:xfrm>
          <a:prstGeom prst="roundRect">
            <a:avLst>
              <a:gd name="adj" fmla="val 13979"/>
            </a:avLst>
          </a:prstGeom>
          <a:solidFill>
            <a:srgbClr val="FFFFFF"/>
          </a:solidFill>
          <a:ln w="254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67F72E5-F845-4B75-135B-D4AF1BBD74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430" r="2406" b="-430"/>
          <a:stretch/>
        </p:blipFill>
        <p:spPr bwMode="auto">
          <a:xfrm>
            <a:off x="10995205" y="17103297"/>
            <a:ext cx="9648242" cy="5214246"/>
          </a:xfrm>
          <a:prstGeom prst="roundRect">
            <a:avLst>
              <a:gd name="adj" fmla="val 13979"/>
            </a:avLst>
          </a:prstGeom>
          <a:solidFill>
            <a:srgbClr val="FFFFFF"/>
          </a:solidFill>
          <a:ln w="254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B790247E-A72E-4B80-8C98-66650265F9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8"/>
          <a:stretch/>
        </p:blipFill>
        <p:spPr bwMode="auto">
          <a:xfrm>
            <a:off x="11074115" y="23079296"/>
            <a:ext cx="9648243" cy="6652290"/>
          </a:xfrm>
          <a:prstGeom prst="roundRect">
            <a:avLst>
              <a:gd name="adj" fmla="val 13979"/>
            </a:avLst>
          </a:prstGeom>
          <a:solidFill>
            <a:srgbClr val="FFFFFF"/>
          </a:solidFill>
          <a:ln w="254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ED33B884-3607-48E5-A7DE-83497F3C53C5}"/>
              </a:ext>
            </a:extLst>
          </p:cNvPr>
          <p:cNvSpPr txBox="1"/>
          <p:nvPr/>
        </p:nvSpPr>
        <p:spPr bwMode="auto">
          <a:xfrm>
            <a:off x="11093719" y="10791850"/>
            <a:ext cx="732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highlight>
                  <a:srgbClr val="FFFF00"/>
                </a:highlight>
              </a:rPr>
              <a:t>Quelle: Foto Gruppe, wo wann, wer hat das Bild gemacht 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F1F2F7E-AFA9-4326-8F38-E4541C149333}"/>
              </a:ext>
            </a:extLst>
          </p:cNvPr>
          <p:cNvSpPr txBox="1"/>
          <p:nvPr/>
        </p:nvSpPr>
        <p:spPr bwMode="auto">
          <a:xfrm>
            <a:off x="11102896" y="16577766"/>
            <a:ext cx="732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highlight>
                  <a:srgbClr val="FFFF00"/>
                </a:highlight>
              </a:rPr>
              <a:t>Quelle: Foto Gruppe, wo wann, wer hat das Bild gemacht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CAED4F2E-B535-4911-AB63-971F25C6F7E2}"/>
              </a:ext>
            </a:extLst>
          </p:cNvPr>
          <p:cNvSpPr txBox="1"/>
          <p:nvPr/>
        </p:nvSpPr>
        <p:spPr bwMode="auto">
          <a:xfrm>
            <a:off x="11102896" y="22381222"/>
            <a:ext cx="732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highlight>
                  <a:srgbClr val="FFFF00"/>
                </a:highlight>
              </a:rPr>
              <a:t>Quelle: Foto Gruppe, wo wann, wer hat das Bild gemacht 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3C18B6C-10D0-4909-85A4-AC71FD147FDD}"/>
              </a:ext>
            </a:extLst>
          </p:cNvPr>
          <p:cNvSpPr txBox="1"/>
          <p:nvPr/>
        </p:nvSpPr>
        <p:spPr bwMode="auto">
          <a:xfrm>
            <a:off x="11051852" y="29704032"/>
            <a:ext cx="7322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highlight>
                  <a:srgbClr val="FFFF00"/>
                </a:highlight>
              </a:rPr>
              <a:t>Quelle: Foto Gruppe, wo wann, wer hat das Bild gemacht 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CE98B93-2572-4BD5-996F-D360FFB02623}"/>
              </a:ext>
            </a:extLst>
          </p:cNvPr>
          <p:cNvSpPr txBox="1"/>
          <p:nvPr/>
        </p:nvSpPr>
        <p:spPr bwMode="auto">
          <a:xfrm>
            <a:off x="11077148" y="348459"/>
            <a:ext cx="9648824" cy="109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6000" b="1" dirty="0" err="1">
                <a:solidFill>
                  <a:srgbClr val="789B66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rPr>
              <a:t>Projekt</a:t>
            </a:r>
            <a:r>
              <a:rPr lang="en-US" sz="6000" b="1" dirty="0">
                <a:solidFill>
                  <a:srgbClr val="789B66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rPr>
              <a:t> - </a:t>
            </a:r>
            <a:r>
              <a:rPr lang="en-US" sz="6000" b="1" dirty="0" err="1">
                <a:solidFill>
                  <a:srgbClr val="789B66"/>
                </a:solidFill>
                <a:latin typeface="Helvetica" panose="020B0604020202020204" pitchFamily="34" charset="0"/>
                <a:ea typeface="Lato" panose="020F0502020204030203" pitchFamily="34" charset="0"/>
                <a:cs typeface="Helvetica" panose="020B0604020202020204" pitchFamily="34" charset="0"/>
              </a:rPr>
              <a:t>Steckbrief</a:t>
            </a:r>
            <a:endParaRPr lang="en-US" sz="3800" b="1" dirty="0">
              <a:solidFill>
                <a:srgbClr val="789B66"/>
              </a:solidFill>
              <a:latin typeface="Helvetica" panose="020B0604020202020204" pitchFamily="34" charset="0"/>
              <a:ea typeface="Lato" panose="020F0502020204030203" pitchFamily="34" charset="0"/>
              <a:cs typeface="Helvetica" panose="020B0604020202020204" pitchFamily="34" charset="0"/>
            </a:endParaRPr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28D5F28E-FC2B-48FF-918A-3449D16BF9C5}"/>
              </a:ext>
            </a:extLst>
          </p:cNvPr>
          <p:cNvSpPr/>
          <p:nvPr/>
        </p:nvSpPr>
        <p:spPr bwMode="auto">
          <a:xfrm>
            <a:off x="14351982" y="6447720"/>
            <a:ext cx="2934688" cy="196786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Lageplan / Pflanzplan</a:t>
            </a:r>
            <a:endParaRPr lang="de-DE" dirty="0">
              <a:solidFill>
                <a:schemeClr val="tx1"/>
              </a:solidFill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Rechteck: abgerundete Ecken 45">
            <a:extLst>
              <a:ext uri="{FF2B5EF4-FFF2-40B4-BE49-F238E27FC236}">
                <a16:creationId xmlns:a16="http://schemas.microsoft.com/office/drawing/2014/main" id="{BE48C2F8-2485-4C86-86D4-B5A56BA74B99}"/>
              </a:ext>
            </a:extLst>
          </p:cNvPr>
          <p:cNvSpPr/>
          <p:nvPr/>
        </p:nvSpPr>
        <p:spPr bwMode="auto">
          <a:xfrm>
            <a:off x="728157" y="307355"/>
            <a:ext cx="9603291" cy="186456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>
                <a:solidFill>
                  <a:schemeClr val="tx1"/>
                </a:solidFill>
                <a:highlight>
                  <a:srgbClr val="FFFF00"/>
                </a:highlight>
              </a:rPr>
              <a:t>Hier ist Platz für euer Logo / Logos</a:t>
            </a:r>
          </a:p>
        </p:txBody>
      </p:sp>
    </p:spTree>
    <p:extLst>
      <p:ext uri="{BB962C8B-B14F-4D97-AF65-F5344CB8AC3E}">
        <p14:creationId xmlns:p14="http://schemas.microsoft.com/office/powerpoint/2010/main" val="2947392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359</Words>
  <Application>Microsoft Office PowerPoint</Application>
  <DocSecurity>0</DocSecurity>
  <PresentationFormat>Benutzerdefiniert</PresentationFormat>
  <Paragraphs>36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Helvetica</vt:lpstr>
      <vt:lpstr>Office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schulz</dc:creator>
  <cp:keywords/>
  <dc:description/>
  <cp:lastModifiedBy>Victoria Peistrup</cp:lastModifiedBy>
  <cp:revision>84</cp:revision>
  <dcterms:created xsi:type="dcterms:W3CDTF">2019-11-08T12:07:24Z</dcterms:created>
  <dcterms:modified xsi:type="dcterms:W3CDTF">2025-11-05T09:32:04Z</dcterms:modified>
  <cp:category/>
  <dc:identifier/>
  <cp:contentStatus/>
  <dc:language/>
  <cp:version/>
</cp:coreProperties>
</file>